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9"/>
  </p:notesMasterIdLst>
  <p:sldIdLst>
    <p:sldId id="256" r:id="rId2"/>
    <p:sldId id="327" r:id="rId3"/>
    <p:sldId id="302" r:id="rId4"/>
    <p:sldId id="259" r:id="rId5"/>
    <p:sldId id="328" r:id="rId6"/>
    <p:sldId id="260" r:id="rId7"/>
    <p:sldId id="329" r:id="rId8"/>
    <p:sldId id="330" r:id="rId9"/>
    <p:sldId id="331" r:id="rId10"/>
    <p:sldId id="332" r:id="rId11"/>
    <p:sldId id="262" r:id="rId12"/>
    <p:sldId id="333" r:id="rId13"/>
    <p:sldId id="263" r:id="rId14"/>
    <p:sldId id="334" r:id="rId15"/>
    <p:sldId id="335" r:id="rId16"/>
    <p:sldId id="264" r:id="rId17"/>
    <p:sldId id="336" r:id="rId18"/>
    <p:sldId id="337" r:id="rId19"/>
    <p:sldId id="338" r:id="rId20"/>
    <p:sldId id="265" r:id="rId21"/>
    <p:sldId id="339" r:id="rId22"/>
    <p:sldId id="266" r:id="rId23"/>
    <p:sldId id="267" r:id="rId24"/>
    <p:sldId id="268" r:id="rId25"/>
    <p:sldId id="340" r:id="rId26"/>
    <p:sldId id="342" r:id="rId27"/>
    <p:sldId id="341" r:id="rId28"/>
  </p:sldIdLst>
  <p:sldSz cx="18288000" cy="10287000"/>
  <p:notesSz cx="6858000" cy="9144000"/>
  <p:embeddedFontLst>
    <p:embeddedFont>
      <p:font typeface="Calibri" panose="020F0502020204030204" pitchFamily="34" charset="0"/>
      <p:regular r:id="rId30"/>
      <p:bold r:id="rId31"/>
      <p:italic r:id="rId32"/>
      <p:boldItalic r:id="rId33"/>
    </p:embeddedFont>
    <p:embeddedFont>
      <p:font typeface="Muli" panose="020B0604020202020204" charset="0"/>
      <p:regular r:id="rId34"/>
    </p:embeddedFont>
    <p:embeddedFont>
      <p:font typeface="Muli Semi-Bold" panose="020B0604020202020204" charset="0"/>
      <p:regular r:id="rId35"/>
    </p:embeddedFont>
    <p:embeddedFont>
      <p:font typeface="Noto Sans" panose="020B0502040504020204" pitchFamily="34" charset="0"/>
      <p:regular r:id="rId36"/>
      <p:bold r:id="rId37"/>
      <p:italic r:id="rId38"/>
      <p:boldItalic r:id="rId39"/>
    </p:embeddedFont>
    <p:embeddedFont>
      <p:font typeface="Saira ExtraCondensed Bold" panose="020B0604020202020204" charset="0"/>
      <p:regular r:id="rId4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4" d="100"/>
          <a:sy n="54" d="100"/>
        </p:scale>
        <p:origin x="1128" y="6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0.fntdata"/><Relationship Id="rId21" Type="http://schemas.openxmlformats.org/officeDocument/2006/relationships/slide" Target="slides/slide20.xml"/><Relationship Id="rId34" Type="http://schemas.openxmlformats.org/officeDocument/2006/relationships/font" Target="fonts/font5.fntdata"/><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font" Target="fonts/font11.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2.fntdata"/><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font" Target="fonts/font6.fntdata"/><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4.fntdata"/><Relationship Id="rId38" Type="http://schemas.openxmlformats.org/officeDocument/2006/relationships/font" Target="fonts/font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09539A7-20B0-4650-BB2C-945BED446767}" type="datetimeFigureOut">
              <a:rPr lang="en-US" smtClean="0"/>
              <a:t>5/30/2024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9D11F51-5B0F-478D-A4FD-7E747D611F14}" type="slidenum">
              <a:rPr lang="en-US" smtClean="0"/>
              <a:t>‹#›</a:t>
            </a:fld>
            <a:endParaRPr lang="en-US"/>
          </a:p>
        </p:txBody>
      </p:sp>
    </p:spTree>
    <p:extLst>
      <p:ext uri="{BB962C8B-B14F-4D97-AF65-F5344CB8AC3E}">
        <p14:creationId xmlns:p14="http://schemas.microsoft.com/office/powerpoint/2010/main" val="36583857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89EA7AF-3AEC-4994-8709-76DC0F6C8F6F}" type="slidenum">
              <a:rPr lang="zh-CN" altLang="en-US" smtClean="0"/>
              <a:t>2</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DF273AF-5923-4D78-B493-1B018D52F0B3}" type="slidenum">
              <a:rPr lang="zh-CN" altLang="en-US" smtClean="0"/>
              <a:t>3</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DF273AF-5923-4D78-B493-1B018D52F0B3}" type="slidenum">
              <a:rPr lang="zh-CN" altLang="en-US" smtClean="0"/>
              <a:t>5</a:t>
            </a:fld>
            <a:endParaRPr lang="zh-CN" altLang="en-US"/>
          </a:p>
        </p:txBody>
      </p:sp>
    </p:spTree>
    <p:extLst>
      <p:ext uri="{BB962C8B-B14F-4D97-AF65-F5344CB8AC3E}">
        <p14:creationId xmlns:p14="http://schemas.microsoft.com/office/powerpoint/2010/main" val="34861293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DF273AF-5923-4D78-B493-1B018D52F0B3}" type="slidenum">
              <a:rPr lang="zh-CN" altLang="en-US" smtClean="0"/>
              <a:t>10</a:t>
            </a:fld>
            <a:endParaRPr lang="zh-CN" altLang="en-US"/>
          </a:p>
        </p:txBody>
      </p:sp>
    </p:spTree>
    <p:extLst>
      <p:ext uri="{BB962C8B-B14F-4D97-AF65-F5344CB8AC3E}">
        <p14:creationId xmlns:p14="http://schemas.microsoft.com/office/powerpoint/2010/main" val="12650332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DF273AF-5923-4D78-B493-1B018D52F0B3}" type="slidenum">
              <a:rPr lang="zh-CN" altLang="en-US" smtClean="0"/>
              <a:t>17</a:t>
            </a:fld>
            <a:endParaRPr lang="zh-CN" altLang="en-US"/>
          </a:p>
        </p:txBody>
      </p:sp>
    </p:spTree>
    <p:extLst>
      <p:ext uri="{BB962C8B-B14F-4D97-AF65-F5344CB8AC3E}">
        <p14:creationId xmlns:p14="http://schemas.microsoft.com/office/powerpoint/2010/main" val="30344243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DF273AF-5923-4D78-B493-1B018D52F0B3}" type="slidenum">
              <a:rPr lang="zh-CN" altLang="en-US" smtClean="0"/>
              <a:t>21</a:t>
            </a:fld>
            <a:endParaRPr lang="zh-CN" altLang="en-US"/>
          </a:p>
        </p:txBody>
      </p:sp>
    </p:spTree>
    <p:extLst>
      <p:ext uri="{BB962C8B-B14F-4D97-AF65-F5344CB8AC3E}">
        <p14:creationId xmlns:p14="http://schemas.microsoft.com/office/powerpoint/2010/main" val="13645701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DF273AF-5923-4D78-B493-1B018D52F0B3}" type="slidenum">
              <a:rPr lang="zh-CN" altLang="en-US" smtClean="0"/>
              <a:t>26</a:t>
            </a:fld>
            <a:endParaRPr lang="zh-CN" altLang="en-US"/>
          </a:p>
        </p:txBody>
      </p:sp>
    </p:spTree>
    <p:extLst>
      <p:ext uri="{BB962C8B-B14F-4D97-AF65-F5344CB8AC3E}">
        <p14:creationId xmlns:p14="http://schemas.microsoft.com/office/powerpoint/2010/main" val="37046133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5/30/2024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5/30/2024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5/30/2024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5/30/2024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5/30/2024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5/30/2024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5/30/2024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4.jpe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6.svg"/><Relationship Id="rId7" Type="http://schemas.openxmlformats.org/officeDocument/2006/relationships/image" Target="../media/image20.sv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sv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7.xml"/><Relationship Id="rId5" Type="http://schemas.openxmlformats.org/officeDocument/2006/relationships/image" Target="../media/image26.png"/><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 Id="rId5" Type="http://schemas.openxmlformats.org/officeDocument/2006/relationships/image" Target="../media/image30.png"/><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 Id="rId5" Type="http://schemas.openxmlformats.org/officeDocument/2006/relationships/image" Target="../media/image34.png"/><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hyperlink" Target="https://freetuts.net/hoc-php/hoc-lap-trinh-php-nang-cao" TargetMode="External"/><Relationship Id="rId2" Type="http://schemas.openxmlformats.org/officeDocument/2006/relationships/image" Target="../media/image37.jpeg"/><Relationship Id="rId1" Type="http://schemas.openxmlformats.org/officeDocument/2006/relationships/slideLayout" Target="../slideLayouts/slideLayout7.xml"/><Relationship Id="rId4" Type="http://schemas.openxmlformats.org/officeDocument/2006/relationships/hyperlink" Target="https://www.hostify.vn/blog/xampp/"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8" Type="http://schemas.openxmlformats.org/officeDocument/2006/relationships/image" Target="../media/image8.jpg"/><Relationship Id="rId3" Type="http://schemas.openxmlformats.org/officeDocument/2006/relationships/image" Target="../media/image10.jpg"/><Relationship Id="rId7" Type="http://schemas.openxmlformats.org/officeDocument/2006/relationships/image" Target="../media/image14.png"/><Relationship Id="rId2" Type="http://schemas.openxmlformats.org/officeDocument/2006/relationships/image" Target="../media/image9.jpg"/><Relationship Id="rId1" Type="http://schemas.openxmlformats.org/officeDocument/2006/relationships/slideLayout" Target="../slideLayouts/slideLayout7.xml"/><Relationship Id="rId6" Type="http://schemas.openxmlformats.org/officeDocument/2006/relationships/image" Target="../media/image13.jpg"/><Relationship Id="rId5" Type="http://schemas.openxmlformats.org/officeDocument/2006/relationships/image" Target="../media/image12.jpg"/><Relationship Id="rId4" Type="http://schemas.openxmlformats.org/officeDocument/2006/relationships/image" Target="../media/image11.jp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78067"/>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50B5EA44-C191-4B89-9ADF-F6D91E2B1890}"/>
              </a:ext>
            </a:extLst>
          </p:cNvPr>
          <p:cNvSpPr/>
          <p:nvPr/>
        </p:nvSpPr>
        <p:spPr>
          <a:xfrm>
            <a:off x="0" y="0"/>
            <a:ext cx="18288000" cy="10287000"/>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2">
            <a:extLst>
              <a:ext uri="{FF2B5EF4-FFF2-40B4-BE49-F238E27FC236}">
                <a16:creationId xmlns:a16="http://schemas.microsoft.com/office/drawing/2014/main" id="{8419A561-F4A4-4FB5-8BB0-1315049A28C5}"/>
              </a:ext>
            </a:extLst>
          </p:cNvPr>
          <p:cNvGrpSpPr/>
          <p:nvPr/>
        </p:nvGrpSpPr>
        <p:grpSpPr>
          <a:xfrm>
            <a:off x="8265967" y="-6947689"/>
            <a:ext cx="10337777" cy="10337777"/>
            <a:chOff x="0" y="0"/>
            <a:chExt cx="6350000" cy="6350000"/>
          </a:xfrm>
        </p:grpSpPr>
        <p:sp>
          <p:nvSpPr>
            <p:cNvPr id="21" name="Freeform 3">
              <a:extLst>
                <a:ext uri="{FF2B5EF4-FFF2-40B4-BE49-F238E27FC236}">
                  <a16:creationId xmlns:a16="http://schemas.microsoft.com/office/drawing/2014/main" id="{D97C95C7-40B2-4E57-9255-F91FD2BF24BF}"/>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chemeClr val="bg1"/>
            </a:solidFill>
          </p:spPr>
          <p:txBody>
            <a:bodyPr/>
            <a:lstStyle/>
            <a:p>
              <a:endParaRPr lang="en-US" dirty="0"/>
            </a:p>
          </p:txBody>
        </p:sp>
      </p:grpSp>
      <p:grpSp>
        <p:nvGrpSpPr>
          <p:cNvPr id="22" name="Group 4">
            <a:extLst>
              <a:ext uri="{FF2B5EF4-FFF2-40B4-BE49-F238E27FC236}">
                <a16:creationId xmlns:a16="http://schemas.microsoft.com/office/drawing/2014/main" id="{C716C84B-FF9A-4B73-98C2-9965BE633CAA}"/>
              </a:ext>
            </a:extLst>
          </p:cNvPr>
          <p:cNvGrpSpPr/>
          <p:nvPr/>
        </p:nvGrpSpPr>
        <p:grpSpPr>
          <a:xfrm>
            <a:off x="8173366" y="3390088"/>
            <a:ext cx="10114634" cy="5057317"/>
            <a:chOff x="0" y="0"/>
            <a:chExt cx="6662420" cy="3331210"/>
          </a:xfrm>
        </p:grpSpPr>
        <p:sp>
          <p:nvSpPr>
            <p:cNvPr id="23" name="Freeform 5">
              <a:extLst>
                <a:ext uri="{FF2B5EF4-FFF2-40B4-BE49-F238E27FC236}">
                  <a16:creationId xmlns:a16="http://schemas.microsoft.com/office/drawing/2014/main" id="{6C308428-6E2C-437A-92D0-A05917C1C89E}"/>
                </a:ext>
              </a:extLst>
            </p:cNvPr>
            <p:cNvSpPr/>
            <p:nvPr/>
          </p:nvSpPr>
          <p:spPr>
            <a:xfrm>
              <a:off x="0" y="0"/>
              <a:ext cx="6662420" cy="3331210"/>
            </a:xfrm>
            <a:custGeom>
              <a:avLst/>
              <a:gdLst/>
              <a:ahLst/>
              <a:cxnLst/>
              <a:rect l="l" t="t" r="r" b="b"/>
              <a:pathLst>
                <a:path w="6662420" h="3331210">
                  <a:moveTo>
                    <a:pt x="3331210" y="3331210"/>
                  </a:moveTo>
                  <a:lnTo>
                    <a:pt x="0" y="3331210"/>
                  </a:lnTo>
                  <a:cubicBezTo>
                    <a:pt x="0" y="1490980"/>
                    <a:pt x="1490980" y="0"/>
                    <a:pt x="3331210" y="0"/>
                  </a:cubicBezTo>
                  <a:cubicBezTo>
                    <a:pt x="5171440" y="0"/>
                    <a:pt x="6662420" y="1490980"/>
                    <a:pt x="6662420" y="3331210"/>
                  </a:cubicBezTo>
                  <a:lnTo>
                    <a:pt x="3331210" y="3331210"/>
                  </a:lnTo>
                  <a:close/>
                </a:path>
              </a:pathLst>
            </a:custGeom>
            <a:blipFill>
              <a:blip r:embed="rId2"/>
              <a:stretch>
                <a:fillRect t="-60478" b="-139521"/>
              </a:stretch>
            </a:blipFill>
          </p:spPr>
        </p:sp>
      </p:grpSp>
      <p:sp>
        <p:nvSpPr>
          <p:cNvPr id="24" name="AutoShape 6">
            <a:extLst>
              <a:ext uri="{FF2B5EF4-FFF2-40B4-BE49-F238E27FC236}">
                <a16:creationId xmlns:a16="http://schemas.microsoft.com/office/drawing/2014/main" id="{1563E240-BD32-445B-80B0-976B137602EE}"/>
              </a:ext>
            </a:extLst>
          </p:cNvPr>
          <p:cNvSpPr/>
          <p:nvPr/>
        </p:nvSpPr>
        <p:spPr>
          <a:xfrm>
            <a:off x="0" y="8437880"/>
            <a:ext cx="18281541" cy="1849120"/>
          </a:xfrm>
          <a:prstGeom prst="rect">
            <a:avLst/>
          </a:prstGeom>
          <a:solidFill>
            <a:srgbClr val="FFFFFF"/>
          </a:solidFill>
        </p:spPr>
        <p:txBody>
          <a:bodyPr/>
          <a:lstStyle/>
          <a:p>
            <a:endParaRPr lang="en-US" dirty="0"/>
          </a:p>
        </p:txBody>
      </p:sp>
      <p:grpSp>
        <p:nvGrpSpPr>
          <p:cNvPr id="26" name="Group 8">
            <a:extLst>
              <a:ext uri="{FF2B5EF4-FFF2-40B4-BE49-F238E27FC236}">
                <a16:creationId xmlns:a16="http://schemas.microsoft.com/office/drawing/2014/main" id="{8D9DEC34-D53A-499D-99BF-80C95EF53489}"/>
              </a:ext>
            </a:extLst>
          </p:cNvPr>
          <p:cNvGrpSpPr/>
          <p:nvPr/>
        </p:nvGrpSpPr>
        <p:grpSpPr>
          <a:xfrm>
            <a:off x="1028700" y="2567849"/>
            <a:ext cx="6542232" cy="4943783"/>
            <a:chOff x="0" y="285749"/>
            <a:chExt cx="8722977" cy="6591711"/>
          </a:xfrm>
        </p:grpSpPr>
        <p:sp>
          <p:nvSpPr>
            <p:cNvPr id="27" name="TextBox 9">
              <a:extLst>
                <a:ext uri="{FF2B5EF4-FFF2-40B4-BE49-F238E27FC236}">
                  <a16:creationId xmlns:a16="http://schemas.microsoft.com/office/drawing/2014/main" id="{8C6BFA09-CA65-4DEF-A1E6-55CC1BFC2003}"/>
                </a:ext>
              </a:extLst>
            </p:cNvPr>
            <p:cNvSpPr txBox="1"/>
            <p:nvPr/>
          </p:nvSpPr>
          <p:spPr>
            <a:xfrm>
              <a:off x="0" y="285749"/>
              <a:ext cx="8722977" cy="5257766"/>
            </a:xfrm>
            <a:prstGeom prst="rect">
              <a:avLst/>
            </a:prstGeom>
          </p:spPr>
          <p:txBody>
            <a:bodyPr lIns="0" tIns="0" rIns="0" bIns="0" rtlCol="0" anchor="t">
              <a:spAutoFit/>
            </a:bodyPr>
            <a:lstStyle/>
            <a:p>
              <a:pPr algn="l">
                <a:lnSpc>
                  <a:spcPts val="14999"/>
                </a:lnSpc>
              </a:pPr>
              <a:r>
                <a:rPr lang="en-US" sz="14999" dirty="0" err="1">
                  <a:solidFill>
                    <a:srgbClr val="FFFFFF"/>
                  </a:solidFill>
                  <a:latin typeface="Saira ExtraCondensed Bold"/>
                </a:rPr>
                <a:t>Đồ</a:t>
              </a:r>
              <a:r>
                <a:rPr lang="en-US" sz="14999" dirty="0">
                  <a:solidFill>
                    <a:srgbClr val="FFFFFF"/>
                  </a:solidFill>
                  <a:latin typeface="Saira ExtraCondensed Bold"/>
                </a:rPr>
                <a:t> </a:t>
              </a:r>
              <a:r>
                <a:rPr lang="en-US" sz="14999" dirty="0" err="1">
                  <a:solidFill>
                    <a:srgbClr val="FFFFFF"/>
                  </a:solidFill>
                  <a:latin typeface="Saira ExtraCondensed Bold"/>
                </a:rPr>
                <a:t>án</a:t>
              </a:r>
              <a:r>
                <a:rPr lang="en-US" sz="14999" dirty="0">
                  <a:solidFill>
                    <a:srgbClr val="FFFFFF"/>
                  </a:solidFill>
                  <a:latin typeface="Saira ExtraCondensed Bold"/>
                </a:rPr>
                <a:t> </a:t>
              </a:r>
            </a:p>
            <a:p>
              <a:pPr algn="l">
                <a:lnSpc>
                  <a:spcPts val="14999"/>
                </a:lnSpc>
              </a:pPr>
              <a:r>
                <a:rPr lang="en-US" sz="14999" dirty="0" err="1">
                  <a:solidFill>
                    <a:srgbClr val="FFFFFF"/>
                  </a:solidFill>
                  <a:latin typeface="Saira ExtraCondensed Bold"/>
                </a:rPr>
                <a:t>Tốt</a:t>
              </a:r>
              <a:r>
                <a:rPr lang="en-US" sz="14999" dirty="0">
                  <a:solidFill>
                    <a:srgbClr val="FFFFFF"/>
                  </a:solidFill>
                  <a:latin typeface="Saira ExtraCondensed Bold"/>
                </a:rPr>
                <a:t> </a:t>
              </a:r>
              <a:r>
                <a:rPr lang="en-US" sz="14999" dirty="0" err="1">
                  <a:solidFill>
                    <a:srgbClr val="FFFFFF"/>
                  </a:solidFill>
                  <a:latin typeface="Saira ExtraCondensed Bold"/>
                </a:rPr>
                <a:t>nghiệp</a:t>
              </a:r>
              <a:endParaRPr lang="en-US" sz="14999" dirty="0">
                <a:solidFill>
                  <a:srgbClr val="FFFFFF"/>
                </a:solidFill>
                <a:latin typeface="Saira ExtraCondensed Bold"/>
              </a:endParaRPr>
            </a:p>
          </p:txBody>
        </p:sp>
        <p:sp>
          <p:nvSpPr>
            <p:cNvPr id="28" name="TextBox 10">
              <a:extLst>
                <a:ext uri="{FF2B5EF4-FFF2-40B4-BE49-F238E27FC236}">
                  <a16:creationId xmlns:a16="http://schemas.microsoft.com/office/drawing/2014/main" id="{3B816024-53DA-41F3-B124-92C0B8A4B33E}"/>
                </a:ext>
              </a:extLst>
            </p:cNvPr>
            <p:cNvSpPr txBox="1"/>
            <p:nvPr/>
          </p:nvSpPr>
          <p:spPr>
            <a:xfrm>
              <a:off x="0" y="5851539"/>
              <a:ext cx="8722977" cy="1025921"/>
            </a:xfrm>
            <a:prstGeom prst="rect">
              <a:avLst/>
            </a:prstGeom>
          </p:spPr>
          <p:txBody>
            <a:bodyPr wrap="square" lIns="0" tIns="0" rIns="0" bIns="0" rtlCol="0" anchor="t">
              <a:spAutoFit/>
            </a:bodyPr>
            <a:lstStyle/>
            <a:p>
              <a:pPr algn="l">
                <a:lnSpc>
                  <a:spcPts val="3000"/>
                </a:lnSpc>
              </a:pPr>
              <a:r>
                <a:rPr lang="en-US" sz="2800" dirty="0" err="1">
                  <a:solidFill>
                    <a:srgbClr val="FFFFFF"/>
                  </a:solidFill>
                  <a:latin typeface="Muli"/>
                </a:rPr>
                <a:t>Xây</a:t>
              </a:r>
              <a:r>
                <a:rPr lang="en-US" sz="2800" dirty="0">
                  <a:solidFill>
                    <a:srgbClr val="FFFFFF"/>
                  </a:solidFill>
                  <a:latin typeface="Muli"/>
                </a:rPr>
                <a:t> </a:t>
              </a:r>
              <a:r>
                <a:rPr lang="en-US" sz="2800" dirty="0" err="1">
                  <a:solidFill>
                    <a:srgbClr val="FFFFFF"/>
                  </a:solidFill>
                  <a:latin typeface="Muli"/>
                </a:rPr>
                <a:t>dựng</a:t>
              </a:r>
              <a:r>
                <a:rPr lang="en-US" sz="2800" dirty="0">
                  <a:solidFill>
                    <a:srgbClr val="FFFFFF"/>
                  </a:solidFill>
                  <a:latin typeface="Muli"/>
                </a:rPr>
                <a:t> website </a:t>
              </a:r>
              <a:r>
                <a:rPr lang="en-US" sz="2800" dirty="0" err="1">
                  <a:solidFill>
                    <a:srgbClr val="FFFFFF"/>
                  </a:solidFill>
                  <a:latin typeface="Muli"/>
                </a:rPr>
                <a:t>bán</a:t>
              </a:r>
              <a:r>
                <a:rPr lang="en-US" sz="2800" dirty="0">
                  <a:solidFill>
                    <a:srgbClr val="FFFFFF"/>
                  </a:solidFill>
                  <a:latin typeface="Muli"/>
                </a:rPr>
                <a:t> </a:t>
              </a:r>
              <a:r>
                <a:rPr lang="en-US" sz="2800" dirty="0" err="1">
                  <a:solidFill>
                    <a:srgbClr val="FFFFFF"/>
                  </a:solidFill>
                  <a:latin typeface="Muli"/>
                </a:rPr>
                <a:t>giày</a:t>
              </a:r>
              <a:r>
                <a:rPr lang="en-US" sz="2800" dirty="0">
                  <a:solidFill>
                    <a:srgbClr val="FFFFFF"/>
                  </a:solidFill>
                  <a:latin typeface="Muli"/>
                </a:rPr>
                <a:t> online </a:t>
              </a:r>
            </a:p>
            <a:p>
              <a:pPr algn="l">
                <a:lnSpc>
                  <a:spcPts val="3000"/>
                </a:lnSpc>
              </a:pPr>
              <a:r>
                <a:rPr lang="en-US" sz="2800" dirty="0">
                  <a:solidFill>
                    <a:srgbClr val="FFFFFF"/>
                  </a:solidFill>
                  <a:latin typeface="Muli"/>
                </a:rPr>
                <a:t>DAN Shoes</a:t>
              </a:r>
            </a:p>
          </p:txBody>
        </p:sp>
      </p:grpSp>
      <p:grpSp>
        <p:nvGrpSpPr>
          <p:cNvPr id="29" name="Group 11">
            <a:extLst>
              <a:ext uri="{FF2B5EF4-FFF2-40B4-BE49-F238E27FC236}">
                <a16:creationId xmlns:a16="http://schemas.microsoft.com/office/drawing/2014/main" id="{FD2D6A4F-2C2A-4371-AB50-0CDF0585C8C3}"/>
              </a:ext>
            </a:extLst>
          </p:cNvPr>
          <p:cNvGrpSpPr/>
          <p:nvPr/>
        </p:nvGrpSpPr>
        <p:grpSpPr>
          <a:xfrm>
            <a:off x="1028700" y="9008746"/>
            <a:ext cx="6542232" cy="707389"/>
            <a:chOff x="0" y="0"/>
            <a:chExt cx="8722977" cy="943186"/>
          </a:xfrm>
        </p:grpSpPr>
        <p:sp>
          <p:nvSpPr>
            <p:cNvPr id="30" name="TextBox 12">
              <a:extLst>
                <a:ext uri="{FF2B5EF4-FFF2-40B4-BE49-F238E27FC236}">
                  <a16:creationId xmlns:a16="http://schemas.microsoft.com/office/drawing/2014/main" id="{76BF56DB-329B-4386-AF96-0F6A6D0B50DE}"/>
                </a:ext>
              </a:extLst>
            </p:cNvPr>
            <p:cNvSpPr txBox="1"/>
            <p:nvPr/>
          </p:nvSpPr>
          <p:spPr>
            <a:xfrm>
              <a:off x="0" y="493395"/>
              <a:ext cx="8722977" cy="449791"/>
            </a:xfrm>
            <a:prstGeom prst="rect">
              <a:avLst/>
            </a:prstGeom>
          </p:spPr>
          <p:txBody>
            <a:bodyPr lIns="0" tIns="0" rIns="0" bIns="0" rtlCol="0" anchor="t">
              <a:spAutoFit/>
            </a:bodyPr>
            <a:lstStyle/>
            <a:p>
              <a:pPr algn="l">
                <a:lnSpc>
                  <a:spcPts val="2800"/>
                </a:lnSpc>
              </a:pPr>
              <a:r>
                <a:rPr lang="en-US" sz="2000" dirty="0" err="1">
                  <a:solidFill>
                    <a:srgbClr val="2C2C2C"/>
                  </a:solidFill>
                  <a:latin typeface="Muli"/>
                </a:rPr>
                <a:t>Lớp</a:t>
              </a:r>
              <a:r>
                <a:rPr lang="en-US" sz="2000" dirty="0">
                  <a:solidFill>
                    <a:srgbClr val="2C2C2C"/>
                  </a:solidFill>
                  <a:latin typeface="Muli"/>
                </a:rPr>
                <a:t>: DHCNTT06 – </a:t>
              </a:r>
              <a:r>
                <a:rPr lang="en-US" sz="2000" dirty="0" err="1">
                  <a:solidFill>
                    <a:srgbClr val="2C2C2C"/>
                  </a:solidFill>
                  <a:latin typeface="Muli"/>
                </a:rPr>
                <a:t>Ngành</a:t>
              </a:r>
              <a:r>
                <a:rPr lang="en-US" sz="2000" dirty="0">
                  <a:solidFill>
                    <a:srgbClr val="2C2C2C"/>
                  </a:solidFill>
                  <a:latin typeface="Muli"/>
                </a:rPr>
                <a:t>: </a:t>
              </a:r>
              <a:r>
                <a:rPr lang="en-US" sz="2000" dirty="0" err="1">
                  <a:solidFill>
                    <a:srgbClr val="2C2C2C"/>
                  </a:solidFill>
                  <a:latin typeface="Muli"/>
                </a:rPr>
                <a:t>Công</a:t>
              </a:r>
              <a:r>
                <a:rPr lang="en-US" sz="2000" dirty="0">
                  <a:solidFill>
                    <a:srgbClr val="2C2C2C"/>
                  </a:solidFill>
                  <a:latin typeface="Muli"/>
                </a:rPr>
                <a:t> </a:t>
              </a:r>
              <a:r>
                <a:rPr lang="en-US" sz="2000" dirty="0" err="1">
                  <a:solidFill>
                    <a:srgbClr val="2C2C2C"/>
                  </a:solidFill>
                  <a:latin typeface="Muli"/>
                </a:rPr>
                <a:t>nghệ</a:t>
              </a:r>
              <a:r>
                <a:rPr lang="en-US" sz="2000" dirty="0">
                  <a:solidFill>
                    <a:srgbClr val="2C2C2C"/>
                  </a:solidFill>
                  <a:latin typeface="Muli"/>
                </a:rPr>
                <a:t> </a:t>
              </a:r>
              <a:r>
                <a:rPr lang="en-US" sz="2000" dirty="0" err="1">
                  <a:solidFill>
                    <a:srgbClr val="2C2C2C"/>
                  </a:solidFill>
                  <a:latin typeface="Muli"/>
                </a:rPr>
                <a:t>thông</a:t>
              </a:r>
              <a:r>
                <a:rPr lang="en-US" sz="2000" dirty="0">
                  <a:solidFill>
                    <a:srgbClr val="2C2C2C"/>
                  </a:solidFill>
                  <a:latin typeface="Muli"/>
                </a:rPr>
                <a:t> tin</a:t>
              </a:r>
            </a:p>
          </p:txBody>
        </p:sp>
        <p:sp>
          <p:nvSpPr>
            <p:cNvPr id="31" name="TextBox 13">
              <a:extLst>
                <a:ext uri="{FF2B5EF4-FFF2-40B4-BE49-F238E27FC236}">
                  <a16:creationId xmlns:a16="http://schemas.microsoft.com/office/drawing/2014/main" id="{5B7EB286-97FE-41A1-ACF7-0000B1305ABD}"/>
                </a:ext>
              </a:extLst>
            </p:cNvPr>
            <p:cNvSpPr txBox="1"/>
            <p:nvPr/>
          </p:nvSpPr>
          <p:spPr>
            <a:xfrm>
              <a:off x="0" y="-38100"/>
              <a:ext cx="8722977" cy="484293"/>
            </a:xfrm>
            <a:prstGeom prst="rect">
              <a:avLst/>
            </a:prstGeom>
          </p:spPr>
          <p:txBody>
            <a:bodyPr lIns="0" tIns="0" rIns="0" bIns="0" rtlCol="0" anchor="t">
              <a:spAutoFit/>
            </a:bodyPr>
            <a:lstStyle/>
            <a:p>
              <a:pPr algn="l">
                <a:lnSpc>
                  <a:spcPts val="3080"/>
                </a:lnSpc>
              </a:pPr>
              <a:r>
                <a:rPr lang="en-US" sz="2200" dirty="0" err="1">
                  <a:solidFill>
                    <a:srgbClr val="2C2C2C"/>
                  </a:solidFill>
                  <a:latin typeface="Muli Semi-Bold"/>
                </a:rPr>
                <a:t>Nguyễn</a:t>
              </a:r>
              <a:r>
                <a:rPr lang="en-US" sz="2200" dirty="0">
                  <a:solidFill>
                    <a:srgbClr val="2C2C2C"/>
                  </a:solidFill>
                  <a:latin typeface="Muli Semi-Bold"/>
                </a:rPr>
                <a:t> </a:t>
              </a:r>
              <a:r>
                <a:rPr lang="en-US" sz="2200" dirty="0" err="1">
                  <a:solidFill>
                    <a:srgbClr val="2C2C2C"/>
                  </a:solidFill>
                  <a:latin typeface="Muli Semi-Bold"/>
                </a:rPr>
                <a:t>Văn</a:t>
              </a:r>
              <a:r>
                <a:rPr lang="en-US" sz="2200" dirty="0">
                  <a:solidFill>
                    <a:srgbClr val="2C2C2C"/>
                  </a:solidFill>
                  <a:latin typeface="Muli Semi-Bold"/>
                </a:rPr>
                <a:t> </a:t>
              </a:r>
              <a:r>
                <a:rPr lang="en-US" sz="2200" dirty="0" err="1">
                  <a:solidFill>
                    <a:srgbClr val="2C2C2C"/>
                  </a:solidFill>
                  <a:latin typeface="Muli Semi-Bold"/>
                </a:rPr>
                <a:t>Dẫn</a:t>
              </a:r>
              <a:endParaRPr lang="en-US" sz="2200" dirty="0">
                <a:solidFill>
                  <a:srgbClr val="2C2C2C"/>
                </a:solidFill>
                <a:latin typeface="Muli Semi-Bold"/>
              </a:endParaRPr>
            </a:p>
          </p:txBody>
        </p:sp>
      </p:grpSp>
      <p:sp>
        <p:nvSpPr>
          <p:cNvPr id="32" name="TextBox 14">
            <a:extLst>
              <a:ext uri="{FF2B5EF4-FFF2-40B4-BE49-F238E27FC236}">
                <a16:creationId xmlns:a16="http://schemas.microsoft.com/office/drawing/2014/main" id="{E2F124A3-E4B2-46A9-A0A1-59D084C166AD}"/>
              </a:ext>
            </a:extLst>
          </p:cNvPr>
          <p:cNvSpPr txBox="1"/>
          <p:nvPr/>
        </p:nvSpPr>
        <p:spPr>
          <a:xfrm>
            <a:off x="8269196" y="9157018"/>
            <a:ext cx="8990104" cy="372745"/>
          </a:xfrm>
          <a:prstGeom prst="rect">
            <a:avLst/>
          </a:prstGeom>
        </p:spPr>
        <p:txBody>
          <a:bodyPr lIns="0" tIns="0" rIns="0" bIns="0" rtlCol="0" anchor="t">
            <a:spAutoFit/>
          </a:bodyPr>
          <a:lstStyle/>
          <a:p>
            <a:pPr algn="l">
              <a:lnSpc>
                <a:spcPts val="3080"/>
              </a:lnSpc>
            </a:pPr>
            <a:r>
              <a:rPr lang="en-US" sz="2200" dirty="0" err="1">
                <a:solidFill>
                  <a:srgbClr val="2C2C2C"/>
                </a:solidFill>
                <a:latin typeface="Muli Semi-Bold"/>
              </a:rPr>
              <a:t>Giảng</a:t>
            </a:r>
            <a:r>
              <a:rPr lang="en-US" sz="2200" dirty="0">
                <a:solidFill>
                  <a:srgbClr val="2C2C2C"/>
                </a:solidFill>
                <a:latin typeface="Muli Semi-Bold"/>
              </a:rPr>
              <a:t> </a:t>
            </a:r>
            <a:r>
              <a:rPr lang="en-US" sz="2200" dirty="0" err="1">
                <a:solidFill>
                  <a:srgbClr val="2C2C2C"/>
                </a:solidFill>
                <a:latin typeface="Muli Semi-Bold"/>
              </a:rPr>
              <a:t>viên</a:t>
            </a:r>
            <a:r>
              <a:rPr lang="en-US" sz="2200" dirty="0">
                <a:solidFill>
                  <a:srgbClr val="2C2C2C"/>
                </a:solidFill>
                <a:latin typeface="Muli Semi-Bold"/>
              </a:rPr>
              <a:t> </a:t>
            </a:r>
            <a:r>
              <a:rPr lang="en-US" sz="2200" dirty="0" err="1">
                <a:solidFill>
                  <a:srgbClr val="2C2C2C"/>
                </a:solidFill>
                <a:latin typeface="Muli Semi-Bold"/>
              </a:rPr>
              <a:t>hướng</a:t>
            </a:r>
            <a:r>
              <a:rPr lang="en-US" sz="2200" dirty="0">
                <a:solidFill>
                  <a:srgbClr val="2C2C2C"/>
                </a:solidFill>
                <a:latin typeface="Muli Semi-Bold"/>
              </a:rPr>
              <a:t> </a:t>
            </a:r>
            <a:r>
              <a:rPr lang="en-US" sz="2200" dirty="0" err="1">
                <a:solidFill>
                  <a:srgbClr val="2C2C2C"/>
                </a:solidFill>
                <a:latin typeface="Muli Semi-Bold"/>
              </a:rPr>
              <a:t>dẫn</a:t>
            </a:r>
            <a:r>
              <a:rPr lang="en-US" sz="2200" dirty="0">
                <a:solidFill>
                  <a:srgbClr val="2C2C2C"/>
                </a:solidFill>
                <a:latin typeface="Muli Semi-Bold"/>
              </a:rPr>
              <a:t>: </a:t>
            </a:r>
            <a:r>
              <a:rPr lang="en-US" sz="2200" dirty="0" err="1">
                <a:solidFill>
                  <a:srgbClr val="2C2C2C"/>
                </a:solidFill>
                <a:latin typeface="Muli Semi-Bold"/>
              </a:rPr>
              <a:t>ThS</a:t>
            </a:r>
            <a:r>
              <a:rPr lang="en-US" sz="2200" dirty="0">
                <a:solidFill>
                  <a:srgbClr val="2C2C2C"/>
                </a:solidFill>
                <a:latin typeface="Muli Semi-Bold"/>
              </a:rPr>
              <a:t>. </a:t>
            </a:r>
            <a:r>
              <a:rPr lang="en-US" sz="2200" dirty="0" err="1">
                <a:solidFill>
                  <a:srgbClr val="2C2C2C"/>
                </a:solidFill>
                <a:latin typeface="Muli Semi-Bold"/>
              </a:rPr>
              <a:t>Đoàn</a:t>
            </a:r>
            <a:r>
              <a:rPr lang="en-US" sz="2200" dirty="0">
                <a:solidFill>
                  <a:srgbClr val="2C2C2C"/>
                </a:solidFill>
                <a:latin typeface="Muli Semi-Bold"/>
              </a:rPr>
              <a:t> </a:t>
            </a:r>
            <a:r>
              <a:rPr lang="en-US" sz="2200" dirty="0" err="1">
                <a:solidFill>
                  <a:srgbClr val="2C2C2C"/>
                </a:solidFill>
                <a:latin typeface="Muli Semi-Bold"/>
              </a:rPr>
              <a:t>Văn</a:t>
            </a:r>
            <a:r>
              <a:rPr lang="en-US" sz="2200" dirty="0">
                <a:solidFill>
                  <a:srgbClr val="2C2C2C"/>
                </a:solidFill>
                <a:latin typeface="Muli Semi-Bold"/>
              </a:rPr>
              <a:t> </a:t>
            </a:r>
            <a:r>
              <a:rPr lang="en-US" sz="2200" dirty="0" err="1">
                <a:solidFill>
                  <a:srgbClr val="2C2C2C"/>
                </a:solidFill>
                <a:latin typeface="Muli Semi-Bold"/>
              </a:rPr>
              <a:t>Trung</a:t>
            </a:r>
            <a:endParaRPr lang="en-US" sz="2200" dirty="0">
              <a:solidFill>
                <a:srgbClr val="2C2C2C"/>
              </a:solidFill>
              <a:latin typeface="Muli Semi-Bold"/>
            </a:endParaRPr>
          </a:p>
        </p:txBody>
      </p:sp>
      <p:grpSp>
        <p:nvGrpSpPr>
          <p:cNvPr id="33" name="Group 15">
            <a:extLst>
              <a:ext uri="{FF2B5EF4-FFF2-40B4-BE49-F238E27FC236}">
                <a16:creationId xmlns:a16="http://schemas.microsoft.com/office/drawing/2014/main" id="{965C2640-CDAC-4214-912A-0F10118F5EA7}"/>
              </a:ext>
            </a:extLst>
          </p:cNvPr>
          <p:cNvGrpSpPr/>
          <p:nvPr/>
        </p:nvGrpSpPr>
        <p:grpSpPr>
          <a:xfrm>
            <a:off x="1071805" y="956481"/>
            <a:ext cx="5862394" cy="440991"/>
            <a:chOff x="0" y="0"/>
            <a:chExt cx="7816525" cy="587988"/>
          </a:xfrm>
        </p:grpSpPr>
        <p:sp>
          <p:nvSpPr>
            <p:cNvPr id="34" name="TextBox 16">
              <a:extLst>
                <a:ext uri="{FF2B5EF4-FFF2-40B4-BE49-F238E27FC236}">
                  <a16:creationId xmlns:a16="http://schemas.microsoft.com/office/drawing/2014/main" id="{AE02737A-B7DB-4DEF-9EA3-EE8CA11CA557}"/>
                </a:ext>
              </a:extLst>
            </p:cNvPr>
            <p:cNvSpPr txBox="1"/>
            <p:nvPr/>
          </p:nvSpPr>
          <p:spPr>
            <a:xfrm>
              <a:off x="650017" y="117887"/>
              <a:ext cx="7166508" cy="380191"/>
            </a:xfrm>
            <a:prstGeom prst="rect">
              <a:avLst/>
            </a:prstGeom>
          </p:spPr>
          <p:txBody>
            <a:bodyPr wrap="square" lIns="0" tIns="0" rIns="0" bIns="0" rtlCol="0" anchor="t">
              <a:spAutoFit/>
            </a:bodyPr>
            <a:lstStyle/>
            <a:p>
              <a:pPr algn="l">
                <a:lnSpc>
                  <a:spcPts val="2240"/>
                </a:lnSpc>
              </a:pPr>
              <a:r>
                <a:rPr lang="en-US" sz="2400" dirty="0" err="1">
                  <a:solidFill>
                    <a:srgbClr val="FFFFFF"/>
                  </a:solidFill>
                  <a:latin typeface="Muli Semi-Bold"/>
                </a:rPr>
                <a:t>Trường</a:t>
              </a:r>
              <a:r>
                <a:rPr lang="en-US" sz="2400" dirty="0">
                  <a:solidFill>
                    <a:srgbClr val="FFFFFF"/>
                  </a:solidFill>
                  <a:latin typeface="Muli Semi-Bold"/>
                </a:rPr>
                <a:t> </a:t>
              </a:r>
              <a:r>
                <a:rPr lang="en-US" sz="2400" dirty="0" err="1">
                  <a:solidFill>
                    <a:srgbClr val="FFFFFF"/>
                  </a:solidFill>
                  <a:latin typeface="Muli Semi-Bold"/>
                </a:rPr>
                <a:t>Đại</a:t>
              </a:r>
              <a:r>
                <a:rPr lang="en-US" sz="2400" dirty="0">
                  <a:solidFill>
                    <a:srgbClr val="FFFFFF"/>
                  </a:solidFill>
                  <a:latin typeface="Muli Semi-Bold"/>
                </a:rPr>
                <a:t> </a:t>
              </a:r>
              <a:r>
                <a:rPr lang="en-US" sz="2400" dirty="0" err="1">
                  <a:solidFill>
                    <a:srgbClr val="FFFFFF"/>
                  </a:solidFill>
                  <a:latin typeface="Muli Semi-Bold"/>
                </a:rPr>
                <a:t>Học</a:t>
              </a:r>
              <a:r>
                <a:rPr lang="en-US" sz="2400" dirty="0">
                  <a:solidFill>
                    <a:srgbClr val="FFFFFF"/>
                  </a:solidFill>
                  <a:latin typeface="Muli Semi-Bold"/>
                </a:rPr>
                <a:t> </a:t>
              </a:r>
              <a:r>
                <a:rPr lang="en-US" sz="2400" dirty="0" err="1">
                  <a:solidFill>
                    <a:srgbClr val="FFFFFF"/>
                  </a:solidFill>
                  <a:latin typeface="Muli Semi-Bold"/>
                </a:rPr>
                <a:t>Công</a:t>
              </a:r>
              <a:r>
                <a:rPr lang="en-US" sz="2400" dirty="0">
                  <a:solidFill>
                    <a:srgbClr val="FFFFFF"/>
                  </a:solidFill>
                  <a:latin typeface="Muli Semi-Bold"/>
                </a:rPr>
                <a:t> </a:t>
              </a:r>
              <a:r>
                <a:rPr lang="en-US" sz="2400" dirty="0" err="1">
                  <a:solidFill>
                    <a:srgbClr val="FFFFFF"/>
                  </a:solidFill>
                  <a:latin typeface="Muli Semi-Bold"/>
                </a:rPr>
                <a:t>Nghiệp</a:t>
              </a:r>
              <a:r>
                <a:rPr lang="en-US" sz="2400" dirty="0">
                  <a:solidFill>
                    <a:srgbClr val="FFFFFF"/>
                  </a:solidFill>
                  <a:latin typeface="Muli Semi-Bold"/>
                </a:rPr>
                <a:t> </a:t>
              </a:r>
              <a:r>
                <a:rPr lang="en-US" sz="2400" dirty="0" err="1">
                  <a:solidFill>
                    <a:srgbClr val="FFFFFF"/>
                  </a:solidFill>
                  <a:latin typeface="Muli Semi-Bold"/>
                </a:rPr>
                <a:t>Hà</a:t>
              </a:r>
              <a:r>
                <a:rPr lang="en-US" sz="2400" dirty="0">
                  <a:solidFill>
                    <a:srgbClr val="FFFFFF"/>
                  </a:solidFill>
                  <a:latin typeface="Muli Semi-Bold"/>
                </a:rPr>
                <a:t> </a:t>
              </a:r>
              <a:r>
                <a:rPr lang="en-US" sz="2400" dirty="0" err="1">
                  <a:solidFill>
                    <a:srgbClr val="FFFFFF"/>
                  </a:solidFill>
                  <a:latin typeface="Muli Semi-Bold"/>
                </a:rPr>
                <a:t>Nội</a:t>
              </a:r>
              <a:endParaRPr lang="en-US" sz="2400" dirty="0">
                <a:solidFill>
                  <a:srgbClr val="FFFFFF"/>
                </a:solidFill>
                <a:latin typeface="Muli Semi-Bold"/>
              </a:endParaRPr>
            </a:p>
          </p:txBody>
        </p:sp>
        <p:sp>
          <p:nvSpPr>
            <p:cNvPr id="35" name="Freeform 17">
              <a:extLst>
                <a:ext uri="{FF2B5EF4-FFF2-40B4-BE49-F238E27FC236}">
                  <a16:creationId xmlns:a16="http://schemas.microsoft.com/office/drawing/2014/main" id="{32FA5B9A-7C7E-4DD2-AF29-4C9804946D45}"/>
                </a:ext>
              </a:extLst>
            </p:cNvPr>
            <p:cNvSpPr/>
            <p:nvPr/>
          </p:nvSpPr>
          <p:spPr>
            <a:xfrm>
              <a:off x="0" y="0"/>
              <a:ext cx="551239" cy="587988"/>
            </a:xfrm>
            <a:custGeom>
              <a:avLst/>
              <a:gdLst/>
              <a:ahLst/>
              <a:cxnLst/>
              <a:rect l="l" t="t" r="r" b="b"/>
              <a:pathLst>
                <a:path w="551239" h="587988">
                  <a:moveTo>
                    <a:pt x="0" y="0"/>
                  </a:moveTo>
                  <a:lnTo>
                    <a:pt x="551239" y="0"/>
                  </a:lnTo>
                  <a:lnTo>
                    <a:pt x="551239" y="587988"/>
                  </a:lnTo>
                  <a:lnTo>
                    <a:pt x="0" y="58798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pic>
        <p:nvPicPr>
          <p:cNvPr id="36" name="Picture 35">
            <a:extLst>
              <a:ext uri="{FF2B5EF4-FFF2-40B4-BE49-F238E27FC236}">
                <a16:creationId xmlns:a16="http://schemas.microsoft.com/office/drawing/2014/main" id="{FAEF96AF-EA62-4882-9DA2-699BBDF7E5A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08775" y="714749"/>
            <a:ext cx="982968" cy="811040"/>
          </a:xfrm>
          <a:prstGeom prst="rect">
            <a:avLst/>
          </a:prstGeom>
        </p:spPr>
      </p:pic>
      <p:sp>
        <p:nvSpPr>
          <p:cNvPr id="37" name="Freeform 6">
            <a:extLst>
              <a:ext uri="{FF2B5EF4-FFF2-40B4-BE49-F238E27FC236}">
                <a16:creationId xmlns:a16="http://schemas.microsoft.com/office/drawing/2014/main" id="{7D327940-B51D-491B-9FCA-3C0140140ACB}"/>
              </a:ext>
            </a:extLst>
          </p:cNvPr>
          <p:cNvSpPr>
            <a:spLocks noEditPoints="1"/>
          </p:cNvSpPr>
          <p:nvPr/>
        </p:nvSpPr>
        <p:spPr bwMode="auto">
          <a:xfrm>
            <a:off x="12420600" y="701400"/>
            <a:ext cx="2365058" cy="1648778"/>
          </a:xfrm>
          <a:custGeom>
            <a:avLst/>
            <a:gdLst>
              <a:gd name="T0" fmla="*/ 725 w 1364"/>
              <a:gd name="T1" fmla="*/ 847 h 1123"/>
              <a:gd name="T2" fmla="*/ 51 w 1364"/>
              <a:gd name="T3" fmla="*/ 757 h 1123"/>
              <a:gd name="T4" fmla="*/ 1159 w 1364"/>
              <a:gd name="T5" fmla="*/ 786 h 1123"/>
              <a:gd name="T6" fmla="*/ 1143 w 1364"/>
              <a:gd name="T7" fmla="*/ 765 h 1123"/>
              <a:gd name="T8" fmla="*/ 720 w 1364"/>
              <a:gd name="T9" fmla="*/ 805 h 1123"/>
              <a:gd name="T10" fmla="*/ 57 w 1364"/>
              <a:gd name="T11" fmla="*/ 484 h 1123"/>
              <a:gd name="T12" fmla="*/ 733 w 1364"/>
              <a:gd name="T13" fmla="*/ 828 h 1123"/>
              <a:gd name="T14" fmla="*/ 1158 w 1364"/>
              <a:gd name="T15" fmla="*/ 621 h 1123"/>
              <a:gd name="T16" fmla="*/ 720 w 1364"/>
              <a:gd name="T17" fmla="*/ 805 h 1123"/>
              <a:gd name="T18" fmla="*/ 1001 w 1364"/>
              <a:gd name="T19" fmla="*/ 579 h 1123"/>
              <a:gd name="T20" fmla="*/ 990 w 1364"/>
              <a:gd name="T21" fmla="*/ 441 h 1123"/>
              <a:gd name="T22" fmla="*/ 284 w 1364"/>
              <a:gd name="T23" fmla="*/ 432 h 1123"/>
              <a:gd name="T24" fmla="*/ 71 w 1364"/>
              <a:gd name="T25" fmla="*/ 478 h 1123"/>
              <a:gd name="T26" fmla="*/ 720 w 1364"/>
              <a:gd name="T27" fmla="*/ 1101 h 1123"/>
              <a:gd name="T28" fmla="*/ 57 w 1364"/>
              <a:gd name="T29" fmla="*/ 780 h 1123"/>
              <a:gd name="T30" fmla="*/ 733 w 1364"/>
              <a:gd name="T31" fmla="*/ 1123 h 1123"/>
              <a:gd name="T32" fmla="*/ 1158 w 1364"/>
              <a:gd name="T33" fmla="*/ 917 h 1123"/>
              <a:gd name="T34" fmla="*/ 720 w 1364"/>
              <a:gd name="T35" fmla="*/ 1101 h 1123"/>
              <a:gd name="T36" fmla="*/ 1067 w 1364"/>
              <a:gd name="T37" fmla="*/ 344 h 1123"/>
              <a:gd name="T38" fmla="*/ 1056 w 1364"/>
              <a:gd name="T39" fmla="*/ 368 h 1123"/>
              <a:gd name="T40" fmla="*/ 1063 w 1364"/>
              <a:gd name="T41" fmla="*/ 404 h 1123"/>
              <a:gd name="T42" fmla="*/ 1035 w 1364"/>
              <a:gd name="T43" fmla="*/ 562 h 1123"/>
              <a:gd name="T44" fmla="*/ 1115 w 1364"/>
              <a:gd name="T45" fmla="*/ 422 h 1123"/>
              <a:gd name="T46" fmla="*/ 1106 w 1364"/>
              <a:gd name="T47" fmla="*/ 389 h 1123"/>
              <a:gd name="T48" fmla="*/ 1114 w 1364"/>
              <a:gd name="T49" fmla="*/ 352 h 1123"/>
              <a:gd name="T50" fmla="*/ 1104 w 1364"/>
              <a:gd name="T51" fmla="*/ 226 h 1123"/>
              <a:gd name="T52" fmla="*/ 1356 w 1364"/>
              <a:gd name="T53" fmla="*/ 174 h 1123"/>
              <a:gd name="T54" fmla="*/ 773 w 1364"/>
              <a:gd name="T55" fmla="*/ 4 h 1123"/>
              <a:gd name="T56" fmla="*/ 413 w 1364"/>
              <a:gd name="T57" fmla="*/ 28 h 1123"/>
              <a:gd name="T58" fmla="*/ 11 w 1364"/>
              <a:gd name="T59" fmla="*/ 76 h 1123"/>
              <a:gd name="T60" fmla="*/ 480 w 1364"/>
              <a:gd name="T61" fmla="*/ 323 h 1123"/>
              <a:gd name="T62" fmla="*/ 1039 w 1364"/>
              <a:gd name="T63" fmla="*/ 238 h 1123"/>
              <a:gd name="T64" fmla="*/ 628 w 1364"/>
              <a:gd name="T65" fmla="*/ 161 h 1123"/>
              <a:gd name="T66" fmla="*/ 1054 w 1364"/>
              <a:gd name="T67" fmla="*/ 204 h 1123"/>
              <a:gd name="T68" fmla="*/ 961 w 1364"/>
              <a:gd name="T69" fmla="*/ 281 h 1123"/>
              <a:gd name="T70" fmla="*/ 315 w 1364"/>
              <a:gd name="T71" fmla="*/ 432 h 1123"/>
              <a:gd name="T72" fmla="*/ 466 w 1364"/>
              <a:gd name="T73" fmla="*/ 350 h 1123"/>
              <a:gd name="T74" fmla="*/ 961 w 1364"/>
              <a:gd name="T75" fmla="*/ 281 h 1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64" h="1123">
                <a:moveTo>
                  <a:pt x="717" y="953"/>
                </a:moveTo>
                <a:cubicBezTo>
                  <a:pt x="707" y="917"/>
                  <a:pt x="707" y="881"/>
                  <a:pt x="725" y="847"/>
                </a:cubicBezTo>
                <a:lnTo>
                  <a:pt x="54" y="632"/>
                </a:lnTo>
                <a:cubicBezTo>
                  <a:pt x="28" y="665"/>
                  <a:pt x="21" y="710"/>
                  <a:pt x="51" y="757"/>
                </a:cubicBezTo>
                <a:lnTo>
                  <a:pt x="730" y="975"/>
                </a:lnTo>
                <a:lnTo>
                  <a:pt x="1159" y="786"/>
                </a:lnTo>
                <a:cubicBezTo>
                  <a:pt x="1170" y="781"/>
                  <a:pt x="1169" y="773"/>
                  <a:pt x="1155" y="768"/>
                </a:cubicBezTo>
                <a:lnTo>
                  <a:pt x="1143" y="765"/>
                </a:lnTo>
                <a:lnTo>
                  <a:pt x="717" y="953"/>
                </a:lnTo>
                <a:close/>
                <a:moveTo>
                  <a:pt x="720" y="805"/>
                </a:moveTo>
                <a:cubicBezTo>
                  <a:pt x="710" y="770"/>
                  <a:pt x="710" y="734"/>
                  <a:pt x="729" y="700"/>
                </a:cubicBezTo>
                <a:lnTo>
                  <a:pt x="57" y="484"/>
                </a:lnTo>
                <a:cubicBezTo>
                  <a:pt x="31" y="518"/>
                  <a:pt x="24" y="563"/>
                  <a:pt x="55" y="610"/>
                </a:cubicBezTo>
                <a:lnTo>
                  <a:pt x="733" y="828"/>
                </a:lnTo>
                <a:lnTo>
                  <a:pt x="1162" y="639"/>
                </a:lnTo>
                <a:cubicBezTo>
                  <a:pt x="1174" y="633"/>
                  <a:pt x="1172" y="626"/>
                  <a:pt x="1158" y="621"/>
                </a:cubicBezTo>
                <a:lnTo>
                  <a:pt x="1146" y="617"/>
                </a:lnTo>
                <a:lnTo>
                  <a:pt x="720" y="805"/>
                </a:lnTo>
                <a:close/>
                <a:moveTo>
                  <a:pt x="742" y="694"/>
                </a:moveTo>
                <a:lnTo>
                  <a:pt x="1001" y="579"/>
                </a:lnTo>
                <a:lnTo>
                  <a:pt x="1021" y="451"/>
                </a:lnTo>
                <a:lnTo>
                  <a:pt x="990" y="441"/>
                </a:lnTo>
                <a:cubicBezTo>
                  <a:pt x="976" y="548"/>
                  <a:pt x="711" y="556"/>
                  <a:pt x="638" y="556"/>
                </a:cubicBezTo>
                <a:cubicBezTo>
                  <a:pt x="562" y="556"/>
                  <a:pt x="284" y="548"/>
                  <a:pt x="284" y="432"/>
                </a:cubicBezTo>
                <a:lnTo>
                  <a:pt x="284" y="384"/>
                </a:lnTo>
                <a:lnTo>
                  <a:pt x="71" y="478"/>
                </a:lnTo>
                <a:lnTo>
                  <a:pt x="742" y="694"/>
                </a:lnTo>
                <a:close/>
                <a:moveTo>
                  <a:pt x="720" y="1101"/>
                </a:moveTo>
                <a:cubicBezTo>
                  <a:pt x="710" y="1066"/>
                  <a:pt x="710" y="1030"/>
                  <a:pt x="728" y="995"/>
                </a:cubicBezTo>
                <a:lnTo>
                  <a:pt x="57" y="780"/>
                </a:lnTo>
                <a:cubicBezTo>
                  <a:pt x="31" y="814"/>
                  <a:pt x="24" y="858"/>
                  <a:pt x="54" y="906"/>
                </a:cubicBezTo>
                <a:lnTo>
                  <a:pt x="733" y="1123"/>
                </a:lnTo>
                <a:lnTo>
                  <a:pt x="1162" y="934"/>
                </a:lnTo>
                <a:cubicBezTo>
                  <a:pt x="1173" y="929"/>
                  <a:pt x="1171" y="921"/>
                  <a:pt x="1158" y="917"/>
                </a:cubicBezTo>
                <a:lnTo>
                  <a:pt x="1146" y="913"/>
                </a:lnTo>
                <a:lnTo>
                  <a:pt x="720" y="1101"/>
                </a:lnTo>
                <a:close/>
                <a:moveTo>
                  <a:pt x="1067" y="219"/>
                </a:moveTo>
                <a:lnTo>
                  <a:pt x="1067" y="344"/>
                </a:lnTo>
                <a:cubicBezTo>
                  <a:pt x="1062" y="345"/>
                  <a:pt x="1058" y="348"/>
                  <a:pt x="1058" y="352"/>
                </a:cubicBezTo>
                <a:lnTo>
                  <a:pt x="1056" y="368"/>
                </a:lnTo>
                <a:cubicBezTo>
                  <a:pt x="1056" y="378"/>
                  <a:pt x="1065" y="382"/>
                  <a:pt x="1064" y="389"/>
                </a:cubicBezTo>
                <a:lnTo>
                  <a:pt x="1063" y="404"/>
                </a:lnTo>
                <a:cubicBezTo>
                  <a:pt x="1063" y="410"/>
                  <a:pt x="1057" y="415"/>
                  <a:pt x="1056" y="422"/>
                </a:cubicBezTo>
                <a:lnTo>
                  <a:pt x="1035" y="562"/>
                </a:lnTo>
                <a:cubicBezTo>
                  <a:pt x="1043" y="579"/>
                  <a:pt x="1127" y="579"/>
                  <a:pt x="1136" y="562"/>
                </a:cubicBezTo>
                <a:lnTo>
                  <a:pt x="1115" y="422"/>
                </a:lnTo>
                <a:cubicBezTo>
                  <a:pt x="1114" y="415"/>
                  <a:pt x="1108" y="410"/>
                  <a:pt x="1107" y="404"/>
                </a:cubicBezTo>
                <a:lnTo>
                  <a:pt x="1106" y="389"/>
                </a:lnTo>
                <a:cubicBezTo>
                  <a:pt x="1106" y="381"/>
                  <a:pt x="1115" y="379"/>
                  <a:pt x="1115" y="369"/>
                </a:cubicBezTo>
                <a:lnTo>
                  <a:pt x="1114" y="352"/>
                </a:lnTo>
                <a:cubicBezTo>
                  <a:pt x="1113" y="347"/>
                  <a:pt x="1109" y="344"/>
                  <a:pt x="1104" y="344"/>
                </a:cubicBezTo>
                <a:cubicBezTo>
                  <a:pt x="1104" y="218"/>
                  <a:pt x="1104" y="362"/>
                  <a:pt x="1104" y="226"/>
                </a:cubicBezTo>
                <a:lnTo>
                  <a:pt x="1356" y="183"/>
                </a:lnTo>
                <a:cubicBezTo>
                  <a:pt x="1362" y="182"/>
                  <a:pt x="1364" y="177"/>
                  <a:pt x="1356" y="174"/>
                </a:cubicBezTo>
                <a:cubicBezTo>
                  <a:pt x="1235" y="139"/>
                  <a:pt x="1125" y="107"/>
                  <a:pt x="1024" y="77"/>
                </a:cubicBezTo>
                <a:cubicBezTo>
                  <a:pt x="934" y="51"/>
                  <a:pt x="850" y="26"/>
                  <a:pt x="773" y="4"/>
                </a:cubicBezTo>
                <a:cubicBezTo>
                  <a:pt x="759" y="0"/>
                  <a:pt x="750" y="0"/>
                  <a:pt x="736" y="1"/>
                </a:cubicBezTo>
                <a:cubicBezTo>
                  <a:pt x="635" y="9"/>
                  <a:pt x="527" y="18"/>
                  <a:pt x="413" y="28"/>
                </a:cubicBezTo>
                <a:cubicBezTo>
                  <a:pt x="289" y="39"/>
                  <a:pt x="155" y="50"/>
                  <a:pt x="12" y="62"/>
                </a:cubicBezTo>
                <a:cubicBezTo>
                  <a:pt x="0" y="64"/>
                  <a:pt x="3" y="73"/>
                  <a:pt x="11" y="76"/>
                </a:cubicBezTo>
                <a:cubicBezTo>
                  <a:pt x="68" y="106"/>
                  <a:pt x="130" y="139"/>
                  <a:pt x="198" y="175"/>
                </a:cubicBezTo>
                <a:cubicBezTo>
                  <a:pt x="281" y="219"/>
                  <a:pt x="374" y="268"/>
                  <a:pt x="480" y="323"/>
                </a:cubicBezTo>
                <a:cubicBezTo>
                  <a:pt x="489" y="328"/>
                  <a:pt x="508" y="330"/>
                  <a:pt x="523" y="327"/>
                </a:cubicBezTo>
                <a:cubicBezTo>
                  <a:pt x="695" y="298"/>
                  <a:pt x="867" y="268"/>
                  <a:pt x="1039" y="238"/>
                </a:cubicBezTo>
                <a:cubicBezTo>
                  <a:pt x="1038" y="232"/>
                  <a:pt x="1036" y="229"/>
                  <a:pt x="1029" y="227"/>
                </a:cubicBezTo>
                <a:lnTo>
                  <a:pt x="628" y="161"/>
                </a:lnTo>
                <a:cubicBezTo>
                  <a:pt x="593" y="156"/>
                  <a:pt x="599" y="131"/>
                  <a:pt x="619" y="134"/>
                </a:cubicBezTo>
                <a:lnTo>
                  <a:pt x="1054" y="204"/>
                </a:lnTo>
                <a:cubicBezTo>
                  <a:pt x="1062" y="206"/>
                  <a:pt x="1066" y="211"/>
                  <a:pt x="1067" y="219"/>
                </a:cubicBezTo>
                <a:close/>
                <a:moveTo>
                  <a:pt x="961" y="281"/>
                </a:moveTo>
                <a:lnTo>
                  <a:pt x="961" y="432"/>
                </a:lnTo>
                <a:cubicBezTo>
                  <a:pt x="961" y="557"/>
                  <a:pt x="315" y="557"/>
                  <a:pt x="315" y="432"/>
                </a:cubicBezTo>
                <a:lnTo>
                  <a:pt x="315" y="270"/>
                </a:lnTo>
                <a:cubicBezTo>
                  <a:pt x="365" y="296"/>
                  <a:pt x="415" y="323"/>
                  <a:pt x="466" y="350"/>
                </a:cubicBezTo>
                <a:cubicBezTo>
                  <a:pt x="483" y="359"/>
                  <a:pt x="509" y="360"/>
                  <a:pt x="528" y="357"/>
                </a:cubicBezTo>
                <a:cubicBezTo>
                  <a:pt x="672" y="331"/>
                  <a:pt x="816" y="306"/>
                  <a:pt x="961" y="281"/>
                </a:cubicBezTo>
                <a:close/>
              </a:path>
            </a:pathLst>
          </a:custGeom>
          <a:solidFill>
            <a:schemeClr val="accent6">
              <a:lumMod val="75000"/>
            </a:schemeClr>
          </a:solidFill>
          <a:ln>
            <a:noFill/>
          </a:ln>
        </p:spPr>
        <p:txBody>
          <a:bodyPr vert="horz" wrap="square" lIns="137160" tIns="68580" rIns="137160" bIns="68580" numCol="1" anchor="t" anchorCtr="0" compatLnSpc="1"/>
          <a:lstStyle/>
          <a:p>
            <a:endParaRPr lang="zh-CN" altLang="en-US" sz="27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2208677" y="1640648"/>
            <a:ext cx="6969612" cy="1462986"/>
          </a:xfrm>
          <a:prstGeom prst="rect">
            <a:avLst/>
          </a:prstGeom>
          <a:solidFill>
            <a:schemeClr val="accent6">
              <a:lumMod val="75000"/>
            </a:schemeClr>
          </a:solidFill>
        </p:spPr>
        <p:txBody>
          <a:bodyPr wrap="square" rtlCol="0">
            <a:normAutofit/>
          </a:bodyPr>
          <a:lstStyle/>
          <a:p>
            <a:r>
              <a:rPr lang="en-US" altLang="zh-CN" sz="7050" b="1" dirty="0">
                <a:solidFill>
                  <a:schemeClr val="bg1"/>
                </a:solidFill>
                <a:latin typeface="Noto Sans"/>
                <a:ea typeface="Noto Sans"/>
              </a:rPr>
              <a:t>PHẦN III</a:t>
            </a:r>
            <a:endParaRPr lang="zh-CN" altLang="en-US" sz="7200" b="1" dirty="0">
              <a:solidFill>
                <a:schemeClr val="bg1"/>
              </a:solidFill>
            </a:endParaRPr>
          </a:p>
        </p:txBody>
      </p:sp>
      <p:sp>
        <p:nvSpPr>
          <p:cNvPr id="8" name="文本框 7"/>
          <p:cNvSpPr txBox="1"/>
          <p:nvPr/>
        </p:nvSpPr>
        <p:spPr>
          <a:xfrm>
            <a:off x="2129108" y="3749464"/>
            <a:ext cx="7825446" cy="1234440"/>
          </a:xfrm>
          <a:prstGeom prst="rect">
            <a:avLst/>
          </a:prstGeom>
          <a:noFill/>
        </p:spPr>
        <p:txBody>
          <a:bodyPr wrap="square" rtlCol="0">
            <a:normAutofit fontScale="92500"/>
          </a:bodyPr>
          <a:lstStyle/>
          <a:p>
            <a:r>
              <a:rPr lang="en-US" altLang="vi-VN" sz="7200" b="1" dirty="0" err="1">
                <a:solidFill>
                  <a:schemeClr val="accent6">
                    <a:lumMod val="75000"/>
                  </a:schemeClr>
                </a:solidFill>
                <a:latin typeface="Noto Sans"/>
                <a:ea typeface="Noto Sans"/>
              </a:rPr>
              <a:t>Phân</a:t>
            </a:r>
            <a:r>
              <a:rPr lang="en-US" altLang="vi-VN" sz="7200" b="1" dirty="0">
                <a:solidFill>
                  <a:schemeClr val="accent6">
                    <a:lumMod val="75000"/>
                  </a:schemeClr>
                </a:solidFill>
                <a:latin typeface="Noto Sans"/>
                <a:ea typeface="Noto Sans"/>
              </a:rPr>
              <a:t> </a:t>
            </a:r>
            <a:r>
              <a:rPr lang="en-US" altLang="vi-VN" sz="7200" b="1" dirty="0" err="1">
                <a:solidFill>
                  <a:schemeClr val="accent6">
                    <a:lumMod val="75000"/>
                  </a:schemeClr>
                </a:solidFill>
                <a:latin typeface="Noto Sans"/>
                <a:ea typeface="Noto Sans"/>
              </a:rPr>
              <a:t>tích</a:t>
            </a:r>
            <a:r>
              <a:rPr lang="en-US" altLang="vi-VN" sz="7200" b="1" dirty="0">
                <a:solidFill>
                  <a:schemeClr val="accent6">
                    <a:lumMod val="75000"/>
                  </a:schemeClr>
                </a:solidFill>
                <a:latin typeface="Noto Sans"/>
                <a:ea typeface="Noto Sans"/>
              </a:rPr>
              <a:t> </a:t>
            </a:r>
            <a:r>
              <a:rPr lang="en-US" altLang="vi-VN" sz="7200" b="1" dirty="0" err="1">
                <a:solidFill>
                  <a:schemeClr val="accent6">
                    <a:lumMod val="75000"/>
                  </a:schemeClr>
                </a:solidFill>
                <a:latin typeface="Noto Sans"/>
                <a:ea typeface="Noto Sans"/>
              </a:rPr>
              <a:t>thiết</a:t>
            </a:r>
            <a:r>
              <a:rPr lang="en-US" altLang="vi-VN" sz="7200" b="1" dirty="0">
                <a:solidFill>
                  <a:schemeClr val="accent6">
                    <a:lumMod val="75000"/>
                  </a:schemeClr>
                </a:solidFill>
                <a:latin typeface="Noto Sans"/>
                <a:ea typeface="Noto Sans"/>
              </a:rPr>
              <a:t> </a:t>
            </a:r>
            <a:r>
              <a:rPr lang="en-US" altLang="vi-VN" sz="7200" b="1" dirty="0" err="1">
                <a:solidFill>
                  <a:schemeClr val="accent6">
                    <a:lumMod val="75000"/>
                  </a:schemeClr>
                </a:solidFill>
                <a:latin typeface="Noto Sans"/>
                <a:ea typeface="Noto Sans"/>
              </a:rPr>
              <a:t>kế</a:t>
            </a:r>
            <a:endParaRPr lang="vi-VN" altLang="vi-VN" sz="7200" b="1" dirty="0">
              <a:solidFill>
                <a:schemeClr val="accent6">
                  <a:lumMod val="75000"/>
                </a:schemeClr>
              </a:solidFill>
              <a:latin typeface="Noto Sans"/>
              <a:ea typeface="Noto Sans"/>
            </a:endParaRPr>
          </a:p>
        </p:txBody>
      </p:sp>
      <p:sp>
        <p:nvSpPr>
          <p:cNvPr id="10" name="文本框 9"/>
          <p:cNvSpPr txBox="1"/>
          <p:nvPr/>
        </p:nvSpPr>
        <p:spPr>
          <a:xfrm>
            <a:off x="2208677" y="5780954"/>
            <a:ext cx="9016349" cy="605682"/>
          </a:xfrm>
          <a:prstGeom prst="rect">
            <a:avLst/>
          </a:prstGeom>
          <a:noFill/>
        </p:spPr>
        <p:txBody>
          <a:bodyPr wrap="square" rtlCol="0">
            <a:normAutofit/>
          </a:bodyPr>
          <a:lstStyle/>
          <a:p>
            <a:pPr lvl="0">
              <a:lnSpc>
                <a:spcPct val="160000"/>
              </a:lnSpc>
              <a:defRPr/>
            </a:pPr>
            <a:r>
              <a:rPr lang="vi-VN" altLang="vi-VN" sz="2100">
                <a:solidFill>
                  <a:schemeClr val="bg1">
                    <a:lumMod val="75000"/>
                    <a:lumOff val="25000"/>
                  </a:schemeClr>
                </a:solidFill>
                <a:latin typeface="Noto Sans"/>
                <a:ea typeface="Noto Sans"/>
                <a:sym typeface="Century Gothic" panose="020B0502020202020204" pitchFamily="34" charset="0"/>
              </a:rPr>
              <a:t>Bấm vào tiêu đề</a:t>
            </a:r>
          </a:p>
        </p:txBody>
      </p:sp>
      <p:cxnSp>
        <p:nvCxnSpPr>
          <p:cNvPr id="12" name="直接连接符 11"/>
          <p:cNvCxnSpPr/>
          <p:nvPr/>
        </p:nvCxnSpPr>
        <p:spPr>
          <a:xfrm>
            <a:off x="2208677" y="5127771"/>
            <a:ext cx="1371600" cy="0"/>
          </a:xfrm>
          <a:prstGeom prst="line">
            <a:avLst/>
          </a:prstGeom>
          <a:ln w="412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21" name="等腰三角形 12"/>
          <p:cNvSpPr/>
          <p:nvPr/>
        </p:nvSpPr>
        <p:spPr>
          <a:xfrm rot="19800000">
            <a:off x="16619394" y="3220258"/>
            <a:ext cx="1480284" cy="1149920"/>
          </a:xfrm>
          <a:custGeom>
            <a:avLst/>
            <a:gdLst>
              <a:gd name="connsiteX0" fmla="*/ 0 w 986856"/>
              <a:gd name="connsiteY0" fmla="*/ 721831 h 721831"/>
              <a:gd name="connsiteX1" fmla="*/ 493428 w 986856"/>
              <a:gd name="connsiteY1" fmla="*/ 0 h 721831"/>
              <a:gd name="connsiteX2" fmla="*/ 986856 w 986856"/>
              <a:gd name="connsiteY2" fmla="*/ 721831 h 721831"/>
              <a:gd name="connsiteX3" fmla="*/ 0 w 986856"/>
              <a:gd name="connsiteY3" fmla="*/ 721831 h 721831"/>
              <a:gd name="connsiteX0-1" fmla="*/ 0 w 986856"/>
              <a:gd name="connsiteY0-2" fmla="*/ 766613 h 766613"/>
              <a:gd name="connsiteX1-3" fmla="*/ 550336 w 986856"/>
              <a:gd name="connsiteY1-4" fmla="*/ 0 h 766613"/>
              <a:gd name="connsiteX2-5" fmla="*/ 986856 w 986856"/>
              <a:gd name="connsiteY2-6" fmla="*/ 766613 h 766613"/>
              <a:gd name="connsiteX3-7" fmla="*/ 0 w 986856"/>
              <a:gd name="connsiteY3-8" fmla="*/ 766613 h 766613"/>
            </a:gdLst>
            <a:ahLst/>
            <a:cxnLst>
              <a:cxn ang="0">
                <a:pos x="connsiteX0-1" y="connsiteY0-2"/>
              </a:cxn>
              <a:cxn ang="0">
                <a:pos x="connsiteX1-3" y="connsiteY1-4"/>
              </a:cxn>
              <a:cxn ang="0">
                <a:pos x="connsiteX2-5" y="connsiteY2-6"/>
              </a:cxn>
              <a:cxn ang="0">
                <a:pos x="connsiteX3-7" y="connsiteY3-8"/>
              </a:cxn>
            </a:cxnLst>
            <a:rect l="l" t="t" r="r" b="b"/>
            <a:pathLst>
              <a:path w="986856" h="766613">
                <a:moveTo>
                  <a:pt x="0" y="766613"/>
                </a:moveTo>
                <a:lnTo>
                  <a:pt x="550336" y="0"/>
                </a:lnTo>
                <a:lnTo>
                  <a:pt x="986856" y="766613"/>
                </a:lnTo>
                <a:lnTo>
                  <a:pt x="0" y="766613"/>
                </a:lnTo>
                <a:close/>
              </a:path>
            </a:pathLst>
          </a:custGeom>
          <a:solidFill>
            <a:schemeClr val="accent6">
              <a:lumMod val="60000"/>
              <a:lumOff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a:p>
        </p:txBody>
      </p:sp>
      <p:sp>
        <p:nvSpPr>
          <p:cNvPr id="22" name="等腰三角形 21"/>
          <p:cNvSpPr/>
          <p:nvPr/>
        </p:nvSpPr>
        <p:spPr>
          <a:xfrm rot="16200000">
            <a:off x="15480395" y="4145454"/>
            <a:ext cx="3015578" cy="2599635"/>
          </a:xfrm>
          <a:prstGeom prst="triangle">
            <a:avLst/>
          </a:prstGeom>
          <a:solidFill>
            <a:schemeClr val="accent6"/>
          </a:solidFill>
          <a:ln>
            <a:noFill/>
          </a:ln>
          <a:effectLst>
            <a:outerShdw blurRad="50800" dist="38100" dir="8100000" sx="104000" sy="104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a:p>
        </p:txBody>
      </p:sp>
      <p:sp>
        <p:nvSpPr>
          <p:cNvPr id="23" name="等腰三角形 22"/>
          <p:cNvSpPr/>
          <p:nvPr/>
        </p:nvSpPr>
        <p:spPr>
          <a:xfrm rot="9009020">
            <a:off x="15731127" y="5242499"/>
            <a:ext cx="765312" cy="659751"/>
          </a:xfrm>
          <a:prstGeom prst="triangl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a:p>
        </p:txBody>
      </p:sp>
      <p:sp>
        <p:nvSpPr>
          <p:cNvPr id="24" name="等腰三角形 23"/>
          <p:cNvSpPr/>
          <p:nvPr/>
        </p:nvSpPr>
        <p:spPr>
          <a:xfrm rot="16200000">
            <a:off x="15693494" y="2073824"/>
            <a:ext cx="765312" cy="659751"/>
          </a:xfrm>
          <a:prstGeom prst="triangle">
            <a:avLst/>
          </a:prstGeom>
          <a:solidFill>
            <a:srgbClr val="1B304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a:p>
        </p:txBody>
      </p:sp>
      <p:sp>
        <p:nvSpPr>
          <p:cNvPr id="25" name="等腰三角形 24"/>
          <p:cNvSpPr/>
          <p:nvPr/>
        </p:nvSpPr>
        <p:spPr>
          <a:xfrm rot="5400000">
            <a:off x="16570243" y="2147099"/>
            <a:ext cx="608537" cy="524600"/>
          </a:xfrm>
          <a:prstGeom prst="triangle">
            <a:avLst/>
          </a:prstGeom>
          <a:solidFill>
            <a:schemeClr val="accent6">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a:p>
        </p:txBody>
      </p:sp>
      <p:sp>
        <p:nvSpPr>
          <p:cNvPr id="2" name="矩形 1"/>
          <p:cNvSpPr/>
          <p:nvPr/>
        </p:nvSpPr>
        <p:spPr>
          <a:xfrm rot="18903724">
            <a:off x="10970195" y="6906202"/>
            <a:ext cx="6277595" cy="7139414"/>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a:p>
        </p:txBody>
      </p:sp>
      <p:sp>
        <p:nvSpPr>
          <p:cNvPr id="3" name="矩形 2"/>
          <p:cNvSpPr/>
          <p:nvPr/>
        </p:nvSpPr>
        <p:spPr>
          <a:xfrm rot="18903724">
            <a:off x="-2825809" y="-1803786"/>
            <a:ext cx="6277595" cy="3786984"/>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a:p>
        </p:txBody>
      </p:sp>
      <p:sp>
        <p:nvSpPr>
          <p:cNvPr id="6" name="Freeform 6"/>
          <p:cNvSpPr>
            <a:spLocks noEditPoints="1"/>
          </p:cNvSpPr>
          <p:nvPr/>
        </p:nvSpPr>
        <p:spPr bwMode="auto">
          <a:xfrm>
            <a:off x="7406203" y="1712979"/>
            <a:ext cx="1686878" cy="1379220"/>
          </a:xfrm>
          <a:custGeom>
            <a:avLst/>
            <a:gdLst>
              <a:gd name="T0" fmla="*/ 725 w 1364"/>
              <a:gd name="T1" fmla="*/ 847 h 1123"/>
              <a:gd name="T2" fmla="*/ 51 w 1364"/>
              <a:gd name="T3" fmla="*/ 757 h 1123"/>
              <a:gd name="T4" fmla="*/ 1159 w 1364"/>
              <a:gd name="T5" fmla="*/ 786 h 1123"/>
              <a:gd name="T6" fmla="*/ 1143 w 1364"/>
              <a:gd name="T7" fmla="*/ 765 h 1123"/>
              <a:gd name="T8" fmla="*/ 720 w 1364"/>
              <a:gd name="T9" fmla="*/ 805 h 1123"/>
              <a:gd name="T10" fmla="*/ 57 w 1364"/>
              <a:gd name="T11" fmla="*/ 484 h 1123"/>
              <a:gd name="T12" fmla="*/ 733 w 1364"/>
              <a:gd name="T13" fmla="*/ 828 h 1123"/>
              <a:gd name="T14" fmla="*/ 1158 w 1364"/>
              <a:gd name="T15" fmla="*/ 621 h 1123"/>
              <a:gd name="T16" fmla="*/ 720 w 1364"/>
              <a:gd name="T17" fmla="*/ 805 h 1123"/>
              <a:gd name="T18" fmla="*/ 1001 w 1364"/>
              <a:gd name="T19" fmla="*/ 579 h 1123"/>
              <a:gd name="T20" fmla="*/ 990 w 1364"/>
              <a:gd name="T21" fmla="*/ 441 h 1123"/>
              <a:gd name="T22" fmla="*/ 284 w 1364"/>
              <a:gd name="T23" fmla="*/ 432 h 1123"/>
              <a:gd name="T24" fmla="*/ 71 w 1364"/>
              <a:gd name="T25" fmla="*/ 478 h 1123"/>
              <a:gd name="T26" fmla="*/ 720 w 1364"/>
              <a:gd name="T27" fmla="*/ 1101 h 1123"/>
              <a:gd name="T28" fmla="*/ 57 w 1364"/>
              <a:gd name="T29" fmla="*/ 780 h 1123"/>
              <a:gd name="T30" fmla="*/ 733 w 1364"/>
              <a:gd name="T31" fmla="*/ 1123 h 1123"/>
              <a:gd name="T32" fmla="*/ 1158 w 1364"/>
              <a:gd name="T33" fmla="*/ 917 h 1123"/>
              <a:gd name="T34" fmla="*/ 720 w 1364"/>
              <a:gd name="T35" fmla="*/ 1101 h 1123"/>
              <a:gd name="T36" fmla="*/ 1067 w 1364"/>
              <a:gd name="T37" fmla="*/ 344 h 1123"/>
              <a:gd name="T38" fmla="*/ 1056 w 1364"/>
              <a:gd name="T39" fmla="*/ 368 h 1123"/>
              <a:gd name="T40" fmla="*/ 1063 w 1364"/>
              <a:gd name="T41" fmla="*/ 404 h 1123"/>
              <a:gd name="T42" fmla="*/ 1035 w 1364"/>
              <a:gd name="T43" fmla="*/ 562 h 1123"/>
              <a:gd name="T44" fmla="*/ 1115 w 1364"/>
              <a:gd name="T45" fmla="*/ 422 h 1123"/>
              <a:gd name="T46" fmla="*/ 1106 w 1364"/>
              <a:gd name="T47" fmla="*/ 389 h 1123"/>
              <a:gd name="T48" fmla="*/ 1114 w 1364"/>
              <a:gd name="T49" fmla="*/ 352 h 1123"/>
              <a:gd name="T50" fmla="*/ 1104 w 1364"/>
              <a:gd name="T51" fmla="*/ 226 h 1123"/>
              <a:gd name="T52" fmla="*/ 1356 w 1364"/>
              <a:gd name="T53" fmla="*/ 174 h 1123"/>
              <a:gd name="T54" fmla="*/ 773 w 1364"/>
              <a:gd name="T55" fmla="*/ 4 h 1123"/>
              <a:gd name="T56" fmla="*/ 413 w 1364"/>
              <a:gd name="T57" fmla="*/ 28 h 1123"/>
              <a:gd name="T58" fmla="*/ 11 w 1364"/>
              <a:gd name="T59" fmla="*/ 76 h 1123"/>
              <a:gd name="T60" fmla="*/ 480 w 1364"/>
              <a:gd name="T61" fmla="*/ 323 h 1123"/>
              <a:gd name="T62" fmla="*/ 1039 w 1364"/>
              <a:gd name="T63" fmla="*/ 238 h 1123"/>
              <a:gd name="T64" fmla="*/ 628 w 1364"/>
              <a:gd name="T65" fmla="*/ 161 h 1123"/>
              <a:gd name="T66" fmla="*/ 1054 w 1364"/>
              <a:gd name="T67" fmla="*/ 204 h 1123"/>
              <a:gd name="T68" fmla="*/ 961 w 1364"/>
              <a:gd name="T69" fmla="*/ 281 h 1123"/>
              <a:gd name="T70" fmla="*/ 315 w 1364"/>
              <a:gd name="T71" fmla="*/ 432 h 1123"/>
              <a:gd name="T72" fmla="*/ 466 w 1364"/>
              <a:gd name="T73" fmla="*/ 350 h 1123"/>
              <a:gd name="T74" fmla="*/ 961 w 1364"/>
              <a:gd name="T75" fmla="*/ 281 h 1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64" h="1123">
                <a:moveTo>
                  <a:pt x="717" y="953"/>
                </a:moveTo>
                <a:cubicBezTo>
                  <a:pt x="707" y="917"/>
                  <a:pt x="707" y="881"/>
                  <a:pt x="725" y="847"/>
                </a:cubicBezTo>
                <a:lnTo>
                  <a:pt x="54" y="632"/>
                </a:lnTo>
                <a:cubicBezTo>
                  <a:pt x="28" y="665"/>
                  <a:pt x="21" y="710"/>
                  <a:pt x="51" y="757"/>
                </a:cubicBezTo>
                <a:lnTo>
                  <a:pt x="730" y="975"/>
                </a:lnTo>
                <a:lnTo>
                  <a:pt x="1159" y="786"/>
                </a:lnTo>
                <a:cubicBezTo>
                  <a:pt x="1170" y="781"/>
                  <a:pt x="1169" y="773"/>
                  <a:pt x="1155" y="768"/>
                </a:cubicBezTo>
                <a:lnTo>
                  <a:pt x="1143" y="765"/>
                </a:lnTo>
                <a:lnTo>
                  <a:pt x="717" y="953"/>
                </a:lnTo>
                <a:close/>
                <a:moveTo>
                  <a:pt x="720" y="805"/>
                </a:moveTo>
                <a:cubicBezTo>
                  <a:pt x="710" y="770"/>
                  <a:pt x="710" y="734"/>
                  <a:pt x="729" y="700"/>
                </a:cubicBezTo>
                <a:lnTo>
                  <a:pt x="57" y="484"/>
                </a:lnTo>
                <a:cubicBezTo>
                  <a:pt x="31" y="518"/>
                  <a:pt x="24" y="563"/>
                  <a:pt x="55" y="610"/>
                </a:cubicBezTo>
                <a:lnTo>
                  <a:pt x="733" y="828"/>
                </a:lnTo>
                <a:lnTo>
                  <a:pt x="1162" y="639"/>
                </a:lnTo>
                <a:cubicBezTo>
                  <a:pt x="1174" y="633"/>
                  <a:pt x="1172" y="626"/>
                  <a:pt x="1158" y="621"/>
                </a:cubicBezTo>
                <a:lnTo>
                  <a:pt x="1146" y="617"/>
                </a:lnTo>
                <a:lnTo>
                  <a:pt x="720" y="805"/>
                </a:lnTo>
                <a:close/>
                <a:moveTo>
                  <a:pt x="742" y="694"/>
                </a:moveTo>
                <a:lnTo>
                  <a:pt x="1001" y="579"/>
                </a:lnTo>
                <a:lnTo>
                  <a:pt x="1021" y="451"/>
                </a:lnTo>
                <a:lnTo>
                  <a:pt x="990" y="441"/>
                </a:lnTo>
                <a:cubicBezTo>
                  <a:pt x="976" y="548"/>
                  <a:pt x="711" y="556"/>
                  <a:pt x="638" y="556"/>
                </a:cubicBezTo>
                <a:cubicBezTo>
                  <a:pt x="562" y="556"/>
                  <a:pt x="284" y="548"/>
                  <a:pt x="284" y="432"/>
                </a:cubicBezTo>
                <a:lnTo>
                  <a:pt x="284" y="384"/>
                </a:lnTo>
                <a:lnTo>
                  <a:pt x="71" y="478"/>
                </a:lnTo>
                <a:lnTo>
                  <a:pt x="742" y="694"/>
                </a:lnTo>
                <a:close/>
                <a:moveTo>
                  <a:pt x="720" y="1101"/>
                </a:moveTo>
                <a:cubicBezTo>
                  <a:pt x="710" y="1066"/>
                  <a:pt x="710" y="1030"/>
                  <a:pt x="728" y="995"/>
                </a:cubicBezTo>
                <a:lnTo>
                  <a:pt x="57" y="780"/>
                </a:lnTo>
                <a:cubicBezTo>
                  <a:pt x="31" y="814"/>
                  <a:pt x="24" y="858"/>
                  <a:pt x="54" y="906"/>
                </a:cubicBezTo>
                <a:lnTo>
                  <a:pt x="733" y="1123"/>
                </a:lnTo>
                <a:lnTo>
                  <a:pt x="1162" y="934"/>
                </a:lnTo>
                <a:cubicBezTo>
                  <a:pt x="1173" y="929"/>
                  <a:pt x="1171" y="921"/>
                  <a:pt x="1158" y="917"/>
                </a:cubicBezTo>
                <a:lnTo>
                  <a:pt x="1146" y="913"/>
                </a:lnTo>
                <a:lnTo>
                  <a:pt x="720" y="1101"/>
                </a:lnTo>
                <a:close/>
                <a:moveTo>
                  <a:pt x="1067" y="219"/>
                </a:moveTo>
                <a:lnTo>
                  <a:pt x="1067" y="344"/>
                </a:lnTo>
                <a:cubicBezTo>
                  <a:pt x="1062" y="345"/>
                  <a:pt x="1058" y="348"/>
                  <a:pt x="1058" y="352"/>
                </a:cubicBezTo>
                <a:lnTo>
                  <a:pt x="1056" y="368"/>
                </a:lnTo>
                <a:cubicBezTo>
                  <a:pt x="1056" y="378"/>
                  <a:pt x="1065" y="382"/>
                  <a:pt x="1064" y="389"/>
                </a:cubicBezTo>
                <a:lnTo>
                  <a:pt x="1063" y="404"/>
                </a:lnTo>
                <a:cubicBezTo>
                  <a:pt x="1063" y="410"/>
                  <a:pt x="1057" y="415"/>
                  <a:pt x="1056" y="422"/>
                </a:cubicBezTo>
                <a:lnTo>
                  <a:pt x="1035" y="562"/>
                </a:lnTo>
                <a:cubicBezTo>
                  <a:pt x="1043" y="579"/>
                  <a:pt x="1127" y="579"/>
                  <a:pt x="1136" y="562"/>
                </a:cubicBezTo>
                <a:lnTo>
                  <a:pt x="1115" y="422"/>
                </a:lnTo>
                <a:cubicBezTo>
                  <a:pt x="1114" y="415"/>
                  <a:pt x="1108" y="410"/>
                  <a:pt x="1107" y="404"/>
                </a:cubicBezTo>
                <a:lnTo>
                  <a:pt x="1106" y="389"/>
                </a:lnTo>
                <a:cubicBezTo>
                  <a:pt x="1106" y="381"/>
                  <a:pt x="1115" y="379"/>
                  <a:pt x="1115" y="369"/>
                </a:cubicBezTo>
                <a:lnTo>
                  <a:pt x="1114" y="352"/>
                </a:lnTo>
                <a:cubicBezTo>
                  <a:pt x="1113" y="347"/>
                  <a:pt x="1109" y="344"/>
                  <a:pt x="1104" y="344"/>
                </a:cubicBezTo>
                <a:cubicBezTo>
                  <a:pt x="1104" y="218"/>
                  <a:pt x="1104" y="362"/>
                  <a:pt x="1104" y="226"/>
                </a:cubicBezTo>
                <a:lnTo>
                  <a:pt x="1356" y="183"/>
                </a:lnTo>
                <a:cubicBezTo>
                  <a:pt x="1362" y="182"/>
                  <a:pt x="1364" y="177"/>
                  <a:pt x="1356" y="174"/>
                </a:cubicBezTo>
                <a:cubicBezTo>
                  <a:pt x="1235" y="139"/>
                  <a:pt x="1125" y="107"/>
                  <a:pt x="1024" y="77"/>
                </a:cubicBezTo>
                <a:cubicBezTo>
                  <a:pt x="934" y="51"/>
                  <a:pt x="850" y="26"/>
                  <a:pt x="773" y="4"/>
                </a:cubicBezTo>
                <a:cubicBezTo>
                  <a:pt x="759" y="0"/>
                  <a:pt x="750" y="0"/>
                  <a:pt x="736" y="1"/>
                </a:cubicBezTo>
                <a:cubicBezTo>
                  <a:pt x="635" y="9"/>
                  <a:pt x="527" y="18"/>
                  <a:pt x="413" y="28"/>
                </a:cubicBezTo>
                <a:cubicBezTo>
                  <a:pt x="289" y="39"/>
                  <a:pt x="155" y="50"/>
                  <a:pt x="12" y="62"/>
                </a:cubicBezTo>
                <a:cubicBezTo>
                  <a:pt x="0" y="64"/>
                  <a:pt x="3" y="73"/>
                  <a:pt x="11" y="76"/>
                </a:cubicBezTo>
                <a:cubicBezTo>
                  <a:pt x="68" y="106"/>
                  <a:pt x="130" y="139"/>
                  <a:pt x="198" y="175"/>
                </a:cubicBezTo>
                <a:cubicBezTo>
                  <a:pt x="281" y="219"/>
                  <a:pt x="374" y="268"/>
                  <a:pt x="480" y="323"/>
                </a:cubicBezTo>
                <a:cubicBezTo>
                  <a:pt x="489" y="328"/>
                  <a:pt x="508" y="330"/>
                  <a:pt x="523" y="327"/>
                </a:cubicBezTo>
                <a:cubicBezTo>
                  <a:pt x="695" y="298"/>
                  <a:pt x="867" y="268"/>
                  <a:pt x="1039" y="238"/>
                </a:cubicBezTo>
                <a:cubicBezTo>
                  <a:pt x="1038" y="232"/>
                  <a:pt x="1036" y="229"/>
                  <a:pt x="1029" y="227"/>
                </a:cubicBezTo>
                <a:lnTo>
                  <a:pt x="628" y="161"/>
                </a:lnTo>
                <a:cubicBezTo>
                  <a:pt x="593" y="156"/>
                  <a:pt x="599" y="131"/>
                  <a:pt x="619" y="134"/>
                </a:cubicBezTo>
                <a:lnTo>
                  <a:pt x="1054" y="204"/>
                </a:lnTo>
                <a:cubicBezTo>
                  <a:pt x="1062" y="206"/>
                  <a:pt x="1066" y="211"/>
                  <a:pt x="1067" y="219"/>
                </a:cubicBezTo>
                <a:close/>
                <a:moveTo>
                  <a:pt x="961" y="281"/>
                </a:moveTo>
                <a:lnTo>
                  <a:pt x="961" y="432"/>
                </a:lnTo>
                <a:cubicBezTo>
                  <a:pt x="961" y="557"/>
                  <a:pt x="315" y="557"/>
                  <a:pt x="315" y="432"/>
                </a:cubicBezTo>
                <a:lnTo>
                  <a:pt x="315" y="270"/>
                </a:lnTo>
                <a:cubicBezTo>
                  <a:pt x="365" y="296"/>
                  <a:pt x="415" y="323"/>
                  <a:pt x="466" y="350"/>
                </a:cubicBezTo>
                <a:cubicBezTo>
                  <a:pt x="483" y="359"/>
                  <a:pt x="509" y="360"/>
                  <a:pt x="528" y="357"/>
                </a:cubicBezTo>
                <a:cubicBezTo>
                  <a:pt x="672" y="331"/>
                  <a:pt x="816" y="306"/>
                  <a:pt x="961" y="281"/>
                </a:cubicBezTo>
                <a:close/>
              </a:path>
            </a:pathLst>
          </a:custGeom>
          <a:solidFill>
            <a:schemeClr val="bg1"/>
          </a:solidFill>
          <a:ln>
            <a:noFill/>
          </a:ln>
        </p:spPr>
        <p:txBody>
          <a:bodyPr vert="horz" wrap="square" lIns="137160" tIns="68580" rIns="137160" bIns="68580" numCol="1" anchor="t" anchorCtr="0" compatLnSpc="1"/>
          <a:lstStyle/>
          <a:p>
            <a:endParaRPr lang="zh-CN" altLang="en-US" sz="2700"/>
          </a:p>
        </p:txBody>
      </p:sp>
      <p:sp>
        <p:nvSpPr>
          <p:cNvPr id="16" name="文本框 7">
            <a:extLst>
              <a:ext uri="{FF2B5EF4-FFF2-40B4-BE49-F238E27FC236}">
                <a16:creationId xmlns:a16="http://schemas.microsoft.com/office/drawing/2014/main" id="{C434E910-3456-44EA-8B21-A635B391FCED}"/>
              </a:ext>
            </a:extLst>
          </p:cNvPr>
          <p:cNvSpPr txBox="1"/>
          <p:nvPr/>
        </p:nvSpPr>
        <p:spPr>
          <a:xfrm>
            <a:off x="2070100" y="5560399"/>
            <a:ext cx="6514409" cy="1234440"/>
          </a:xfrm>
          <a:prstGeom prst="rect">
            <a:avLst/>
          </a:prstGeom>
          <a:noFill/>
        </p:spPr>
        <p:txBody>
          <a:bodyPr wrap="square" rtlCol="0">
            <a:normAutofit/>
          </a:bodyPr>
          <a:lstStyle/>
          <a:p>
            <a:r>
              <a:rPr lang="en-US" altLang="vi-VN" sz="4000" b="1" dirty="0">
                <a:solidFill>
                  <a:schemeClr val="accent6">
                    <a:lumMod val="75000"/>
                  </a:schemeClr>
                </a:solidFill>
                <a:latin typeface="Noto Sans"/>
                <a:ea typeface="Noto Sans"/>
              </a:rPr>
              <a:t>- </a:t>
            </a:r>
            <a:r>
              <a:rPr lang="en-US" altLang="vi-VN" sz="4000" b="1" dirty="0" err="1">
                <a:solidFill>
                  <a:schemeClr val="accent6">
                    <a:lumMod val="75000"/>
                  </a:schemeClr>
                </a:solidFill>
                <a:latin typeface="Noto Sans"/>
                <a:ea typeface="Noto Sans"/>
              </a:rPr>
              <a:t>Mô</a:t>
            </a:r>
            <a:r>
              <a:rPr lang="en-US" altLang="vi-VN" sz="4000" b="1" dirty="0">
                <a:solidFill>
                  <a:schemeClr val="accent6">
                    <a:lumMod val="75000"/>
                  </a:schemeClr>
                </a:solidFill>
                <a:latin typeface="Noto Sans"/>
                <a:ea typeface="Noto Sans"/>
              </a:rPr>
              <a:t> </a:t>
            </a:r>
            <a:r>
              <a:rPr lang="en-US" altLang="vi-VN" sz="4000" b="1" dirty="0" err="1">
                <a:solidFill>
                  <a:schemeClr val="accent6">
                    <a:lumMod val="75000"/>
                  </a:schemeClr>
                </a:solidFill>
                <a:latin typeface="Noto Sans"/>
                <a:ea typeface="Noto Sans"/>
              </a:rPr>
              <a:t>tả</a:t>
            </a:r>
            <a:r>
              <a:rPr lang="en-US" altLang="vi-VN" sz="4000" b="1" dirty="0">
                <a:solidFill>
                  <a:schemeClr val="accent6">
                    <a:lumMod val="75000"/>
                  </a:schemeClr>
                </a:solidFill>
                <a:latin typeface="Noto Sans"/>
                <a:ea typeface="Noto Sans"/>
              </a:rPr>
              <a:t> </a:t>
            </a:r>
            <a:r>
              <a:rPr lang="en-US" altLang="vi-VN" sz="4000" b="1" dirty="0" err="1">
                <a:solidFill>
                  <a:schemeClr val="accent6">
                    <a:lumMod val="75000"/>
                  </a:schemeClr>
                </a:solidFill>
                <a:latin typeface="Noto Sans"/>
                <a:ea typeface="Noto Sans"/>
              </a:rPr>
              <a:t>bài</a:t>
            </a:r>
            <a:r>
              <a:rPr lang="en-US" altLang="vi-VN" sz="4000" b="1" dirty="0">
                <a:solidFill>
                  <a:schemeClr val="accent6">
                    <a:lumMod val="75000"/>
                  </a:schemeClr>
                </a:solidFill>
                <a:latin typeface="Noto Sans"/>
                <a:ea typeface="Noto Sans"/>
              </a:rPr>
              <a:t> </a:t>
            </a:r>
            <a:r>
              <a:rPr lang="en-US" altLang="vi-VN" sz="4000" b="1" dirty="0" err="1">
                <a:solidFill>
                  <a:schemeClr val="accent6">
                    <a:lumMod val="75000"/>
                  </a:schemeClr>
                </a:solidFill>
                <a:latin typeface="Noto Sans"/>
                <a:ea typeface="Noto Sans"/>
              </a:rPr>
              <a:t>toán</a:t>
            </a:r>
            <a:r>
              <a:rPr lang="en-US" altLang="vi-VN" sz="4000" b="1" dirty="0">
                <a:solidFill>
                  <a:schemeClr val="accent6">
                    <a:lumMod val="75000"/>
                  </a:schemeClr>
                </a:solidFill>
                <a:latin typeface="Noto Sans"/>
                <a:ea typeface="Noto Sans"/>
              </a:rPr>
              <a:t>.</a:t>
            </a:r>
            <a:endParaRPr lang="vi-VN" altLang="vi-VN" sz="4000" b="1" dirty="0">
              <a:solidFill>
                <a:schemeClr val="bg1"/>
              </a:solidFill>
              <a:latin typeface="Noto Sans"/>
              <a:ea typeface="Noto Sans"/>
            </a:endParaRPr>
          </a:p>
        </p:txBody>
      </p:sp>
      <p:sp>
        <p:nvSpPr>
          <p:cNvPr id="17" name="文本框 7">
            <a:extLst>
              <a:ext uri="{FF2B5EF4-FFF2-40B4-BE49-F238E27FC236}">
                <a16:creationId xmlns:a16="http://schemas.microsoft.com/office/drawing/2014/main" id="{35FB1A90-E30D-44AF-A08F-8998903E8330}"/>
              </a:ext>
            </a:extLst>
          </p:cNvPr>
          <p:cNvSpPr txBox="1"/>
          <p:nvPr/>
        </p:nvSpPr>
        <p:spPr>
          <a:xfrm>
            <a:off x="2094818" y="6633424"/>
            <a:ext cx="10706781" cy="1234440"/>
          </a:xfrm>
          <a:prstGeom prst="rect">
            <a:avLst/>
          </a:prstGeom>
          <a:noFill/>
        </p:spPr>
        <p:txBody>
          <a:bodyPr wrap="square" rtlCol="0">
            <a:normAutofit/>
          </a:bodyPr>
          <a:lstStyle/>
          <a:p>
            <a:r>
              <a:rPr lang="en-US" altLang="vi-VN" sz="4000" b="1" dirty="0">
                <a:solidFill>
                  <a:schemeClr val="accent6">
                    <a:lumMod val="75000"/>
                  </a:schemeClr>
                </a:solidFill>
                <a:latin typeface="Noto Sans"/>
                <a:ea typeface="Noto Sans"/>
              </a:rPr>
              <a:t>- </a:t>
            </a:r>
            <a:r>
              <a:rPr lang="en-US" altLang="vi-VN" sz="4000" b="1" dirty="0" err="1">
                <a:solidFill>
                  <a:schemeClr val="accent6">
                    <a:lumMod val="75000"/>
                  </a:schemeClr>
                </a:solidFill>
                <a:latin typeface="Noto Sans"/>
                <a:ea typeface="Noto Sans"/>
              </a:rPr>
              <a:t>Yêu</a:t>
            </a:r>
            <a:r>
              <a:rPr lang="en-US" altLang="vi-VN" sz="4000" b="1" dirty="0">
                <a:solidFill>
                  <a:schemeClr val="accent6">
                    <a:lumMod val="75000"/>
                  </a:schemeClr>
                </a:solidFill>
                <a:latin typeface="Noto Sans"/>
                <a:ea typeface="Noto Sans"/>
              </a:rPr>
              <a:t> </a:t>
            </a:r>
            <a:r>
              <a:rPr lang="en-US" altLang="vi-VN" sz="4000" b="1" dirty="0" err="1">
                <a:solidFill>
                  <a:schemeClr val="accent6">
                    <a:lumMod val="75000"/>
                  </a:schemeClr>
                </a:solidFill>
                <a:latin typeface="Noto Sans"/>
                <a:ea typeface="Noto Sans"/>
              </a:rPr>
              <a:t>cầu</a:t>
            </a:r>
            <a:r>
              <a:rPr lang="en-US" altLang="vi-VN" sz="4000" b="1" dirty="0">
                <a:solidFill>
                  <a:schemeClr val="accent6">
                    <a:lumMod val="75000"/>
                  </a:schemeClr>
                </a:solidFill>
                <a:latin typeface="Noto Sans"/>
                <a:ea typeface="Noto Sans"/>
              </a:rPr>
              <a:t> </a:t>
            </a:r>
            <a:r>
              <a:rPr lang="en-US" altLang="vi-VN" sz="4000" b="1" dirty="0" err="1">
                <a:solidFill>
                  <a:schemeClr val="accent6">
                    <a:lumMod val="75000"/>
                  </a:schemeClr>
                </a:solidFill>
                <a:latin typeface="Noto Sans"/>
                <a:ea typeface="Noto Sans"/>
              </a:rPr>
              <a:t>chức</a:t>
            </a:r>
            <a:r>
              <a:rPr lang="en-US" altLang="vi-VN" sz="4000" b="1" dirty="0">
                <a:solidFill>
                  <a:schemeClr val="accent6">
                    <a:lumMod val="75000"/>
                  </a:schemeClr>
                </a:solidFill>
                <a:latin typeface="Noto Sans"/>
                <a:ea typeface="Noto Sans"/>
              </a:rPr>
              <a:t> </a:t>
            </a:r>
            <a:r>
              <a:rPr lang="en-US" altLang="vi-VN" sz="4000" b="1" dirty="0" err="1">
                <a:solidFill>
                  <a:schemeClr val="accent6">
                    <a:lumMod val="75000"/>
                  </a:schemeClr>
                </a:solidFill>
                <a:latin typeface="Noto Sans"/>
                <a:ea typeface="Noto Sans"/>
              </a:rPr>
              <a:t>năng</a:t>
            </a:r>
            <a:r>
              <a:rPr lang="en-US" altLang="vi-VN" sz="4000" b="1" dirty="0">
                <a:solidFill>
                  <a:schemeClr val="accent6">
                    <a:lumMod val="75000"/>
                  </a:schemeClr>
                </a:solidFill>
                <a:latin typeface="Noto Sans"/>
                <a:ea typeface="Noto Sans"/>
              </a:rPr>
              <a:t> – phi </a:t>
            </a:r>
            <a:r>
              <a:rPr lang="en-US" altLang="vi-VN" sz="4000" b="1" dirty="0" err="1">
                <a:solidFill>
                  <a:schemeClr val="accent6">
                    <a:lumMod val="75000"/>
                  </a:schemeClr>
                </a:solidFill>
                <a:latin typeface="Noto Sans"/>
                <a:ea typeface="Noto Sans"/>
              </a:rPr>
              <a:t>chức</a:t>
            </a:r>
            <a:r>
              <a:rPr lang="en-US" altLang="vi-VN" sz="4000" b="1" dirty="0">
                <a:solidFill>
                  <a:schemeClr val="accent6">
                    <a:lumMod val="75000"/>
                  </a:schemeClr>
                </a:solidFill>
                <a:latin typeface="Noto Sans"/>
                <a:ea typeface="Noto Sans"/>
              </a:rPr>
              <a:t> </a:t>
            </a:r>
            <a:r>
              <a:rPr lang="en-US" altLang="vi-VN" sz="4000" b="1" dirty="0" err="1">
                <a:solidFill>
                  <a:schemeClr val="accent6">
                    <a:lumMod val="75000"/>
                  </a:schemeClr>
                </a:solidFill>
                <a:latin typeface="Noto Sans"/>
                <a:ea typeface="Noto Sans"/>
              </a:rPr>
              <a:t>năng</a:t>
            </a:r>
            <a:r>
              <a:rPr lang="en-US" altLang="vi-VN" sz="4000" b="1" dirty="0">
                <a:solidFill>
                  <a:schemeClr val="accent6">
                    <a:lumMod val="75000"/>
                  </a:schemeClr>
                </a:solidFill>
                <a:latin typeface="Noto Sans"/>
                <a:ea typeface="Noto Sans"/>
              </a:rPr>
              <a:t>.</a:t>
            </a:r>
            <a:endParaRPr lang="vi-VN" altLang="vi-VN" sz="4000" b="1" dirty="0">
              <a:solidFill>
                <a:schemeClr val="bg1"/>
              </a:solidFill>
              <a:latin typeface="Noto Sans"/>
              <a:ea typeface="Noto Sans"/>
            </a:endParaRPr>
          </a:p>
        </p:txBody>
      </p:sp>
      <p:sp>
        <p:nvSpPr>
          <p:cNvPr id="18" name="文本框 7">
            <a:extLst>
              <a:ext uri="{FF2B5EF4-FFF2-40B4-BE49-F238E27FC236}">
                <a16:creationId xmlns:a16="http://schemas.microsoft.com/office/drawing/2014/main" id="{E27B3284-A80C-4969-B4F4-1304502A9E92}"/>
              </a:ext>
            </a:extLst>
          </p:cNvPr>
          <p:cNvSpPr txBox="1"/>
          <p:nvPr/>
        </p:nvSpPr>
        <p:spPr>
          <a:xfrm>
            <a:off x="2107519" y="7706449"/>
            <a:ext cx="7569881" cy="1234440"/>
          </a:xfrm>
          <a:prstGeom prst="rect">
            <a:avLst/>
          </a:prstGeom>
          <a:noFill/>
        </p:spPr>
        <p:txBody>
          <a:bodyPr wrap="square" rtlCol="0">
            <a:normAutofit/>
          </a:bodyPr>
          <a:lstStyle/>
          <a:p>
            <a:r>
              <a:rPr lang="en-US" altLang="vi-VN" sz="4000" b="1" dirty="0">
                <a:solidFill>
                  <a:schemeClr val="accent6">
                    <a:lumMod val="75000"/>
                  </a:schemeClr>
                </a:solidFill>
                <a:latin typeface="Noto Sans"/>
                <a:ea typeface="Noto Sans"/>
              </a:rPr>
              <a:t>- </a:t>
            </a:r>
            <a:r>
              <a:rPr lang="en-US" altLang="vi-VN" sz="4000" b="1" dirty="0" err="1">
                <a:solidFill>
                  <a:schemeClr val="accent6">
                    <a:lumMod val="75000"/>
                  </a:schemeClr>
                </a:solidFill>
                <a:latin typeface="Noto Sans"/>
                <a:ea typeface="Noto Sans"/>
              </a:rPr>
              <a:t>Mô</a:t>
            </a:r>
            <a:r>
              <a:rPr lang="en-US" altLang="vi-VN" sz="4000" b="1" dirty="0">
                <a:solidFill>
                  <a:schemeClr val="accent6">
                    <a:lumMod val="75000"/>
                  </a:schemeClr>
                </a:solidFill>
                <a:latin typeface="Noto Sans"/>
                <a:ea typeface="Noto Sans"/>
              </a:rPr>
              <a:t> </a:t>
            </a:r>
            <a:r>
              <a:rPr lang="en-US" altLang="vi-VN" sz="4000" b="1" dirty="0" err="1">
                <a:solidFill>
                  <a:schemeClr val="accent6">
                    <a:lumMod val="75000"/>
                  </a:schemeClr>
                </a:solidFill>
                <a:latin typeface="Noto Sans"/>
                <a:ea typeface="Noto Sans"/>
              </a:rPr>
              <a:t>hình</a:t>
            </a:r>
            <a:r>
              <a:rPr lang="en-US" altLang="vi-VN" sz="4000" b="1" dirty="0">
                <a:solidFill>
                  <a:schemeClr val="accent6">
                    <a:lumMod val="75000"/>
                  </a:schemeClr>
                </a:solidFill>
                <a:latin typeface="Noto Sans"/>
                <a:ea typeface="Noto Sans"/>
              </a:rPr>
              <a:t> </a:t>
            </a:r>
            <a:r>
              <a:rPr lang="en-US" altLang="vi-VN" sz="4000" b="1" dirty="0" err="1">
                <a:solidFill>
                  <a:schemeClr val="accent6">
                    <a:lumMod val="75000"/>
                  </a:schemeClr>
                </a:solidFill>
                <a:latin typeface="Noto Sans"/>
                <a:ea typeface="Noto Sans"/>
              </a:rPr>
              <a:t>hóa</a:t>
            </a:r>
            <a:r>
              <a:rPr lang="en-US" altLang="vi-VN" sz="4000" b="1" dirty="0">
                <a:solidFill>
                  <a:schemeClr val="accent6">
                    <a:lumMod val="75000"/>
                  </a:schemeClr>
                </a:solidFill>
                <a:latin typeface="Noto Sans"/>
                <a:ea typeface="Noto Sans"/>
              </a:rPr>
              <a:t> </a:t>
            </a:r>
            <a:r>
              <a:rPr lang="en-US" altLang="vi-VN" sz="4000" b="1" dirty="0" err="1">
                <a:solidFill>
                  <a:schemeClr val="accent6">
                    <a:lumMod val="75000"/>
                  </a:schemeClr>
                </a:solidFill>
                <a:latin typeface="Noto Sans"/>
                <a:ea typeface="Noto Sans"/>
              </a:rPr>
              <a:t>chức</a:t>
            </a:r>
            <a:r>
              <a:rPr lang="en-US" altLang="vi-VN" sz="4000" b="1" dirty="0">
                <a:solidFill>
                  <a:schemeClr val="accent6">
                    <a:lumMod val="75000"/>
                  </a:schemeClr>
                </a:solidFill>
                <a:latin typeface="Noto Sans"/>
                <a:ea typeface="Noto Sans"/>
              </a:rPr>
              <a:t> </a:t>
            </a:r>
            <a:r>
              <a:rPr lang="en-US" altLang="vi-VN" sz="4000" b="1" dirty="0" err="1">
                <a:solidFill>
                  <a:schemeClr val="accent6">
                    <a:lumMod val="75000"/>
                  </a:schemeClr>
                </a:solidFill>
                <a:latin typeface="Noto Sans"/>
                <a:ea typeface="Noto Sans"/>
              </a:rPr>
              <a:t>năng</a:t>
            </a:r>
            <a:r>
              <a:rPr lang="en-US" altLang="vi-VN" sz="4000" b="1" dirty="0">
                <a:solidFill>
                  <a:schemeClr val="accent6">
                    <a:lumMod val="75000"/>
                  </a:schemeClr>
                </a:solidFill>
                <a:latin typeface="Noto Sans"/>
                <a:ea typeface="Noto Sans"/>
              </a:rPr>
              <a:t>.</a:t>
            </a:r>
            <a:endParaRPr lang="vi-VN" altLang="vi-VN" sz="4000" b="1" dirty="0">
              <a:solidFill>
                <a:schemeClr val="bg1"/>
              </a:solidFill>
              <a:latin typeface="Noto Sans"/>
              <a:ea typeface="Noto Sans"/>
            </a:endParaRPr>
          </a:p>
        </p:txBody>
      </p:sp>
      <p:sp>
        <p:nvSpPr>
          <p:cNvPr id="19" name="文本框 7">
            <a:extLst>
              <a:ext uri="{FF2B5EF4-FFF2-40B4-BE49-F238E27FC236}">
                <a16:creationId xmlns:a16="http://schemas.microsoft.com/office/drawing/2014/main" id="{61054725-D491-4261-9195-23E83F0400C0}"/>
              </a:ext>
            </a:extLst>
          </p:cNvPr>
          <p:cNvSpPr txBox="1"/>
          <p:nvPr/>
        </p:nvSpPr>
        <p:spPr>
          <a:xfrm>
            <a:off x="2070100" y="8732857"/>
            <a:ext cx="7772400" cy="1234440"/>
          </a:xfrm>
          <a:prstGeom prst="rect">
            <a:avLst/>
          </a:prstGeom>
          <a:noFill/>
        </p:spPr>
        <p:txBody>
          <a:bodyPr wrap="square" rtlCol="0">
            <a:normAutofit/>
          </a:bodyPr>
          <a:lstStyle/>
          <a:p>
            <a:r>
              <a:rPr lang="en-US" altLang="vi-VN" sz="4000" b="1" dirty="0">
                <a:solidFill>
                  <a:schemeClr val="accent6">
                    <a:lumMod val="75000"/>
                  </a:schemeClr>
                </a:solidFill>
                <a:latin typeface="Noto Sans"/>
                <a:ea typeface="Noto Sans"/>
              </a:rPr>
              <a:t>- </a:t>
            </a:r>
            <a:r>
              <a:rPr lang="en-US" altLang="vi-VN" sz="4000" b="1" dirty="0" err="1">
                <a:solidFill>
                  <a:schemeClr val="accent6">
                    <a:lumMod val="75000"/>
                  </a:schemeClr>
                </a:solidFill>
                <a:latin typeface="Noto Sans"/>
                <a:ea typeface="Noto Sans"/>
              </a:rPr>
              <a:t>Thiết</a:t>
            </a:r>
            <a:r>
              <a:rPr lang="en-US" altLang="vi-VN" sz="4000" b="1" dirty="0">
                <a:solidFill>
                  <a:schemeClr val="accent6">
                    <a:lumMod val="75000"/>
                  </a:schemeClr>
                </a:solidFill>
                <a:latin typeface="Noto Sans"/>
                <a:ea typeface="Noto Sans"/>
              </a:rPr>
              <a:t> </a:t>
            </a:r>
            <a:r>
              <a:rPr lang="en-US" altLang="vi-VN" sz="4000" b="1" dirty="0" err="1">
                <a:solidFill>
                  <a:schemeClr val="accent6">
                    <a:lumMod val="75000"/>
                  </a:schemeClr>
                </a:solidFill>
                <a:latin typeface="Noto Sans"/>
                <a:ea typeface="Noto Sans"/>
              </a:rPr>
              <a:t>kế</a:t>
            </a:r>
            <a:r>
              <a:rPr lang="en-US" altLang="vi-VN" sz="4000" b="1" dirty="0">
                <a:solidFill>
                  <a:schemeClr val="accent6">
                    <a:lumMod val="75000"/>
                  </a:schemeClr>
                </a:solidFill>
                <a:latin typeface="Noto Sans"/>
                <a:ea typeface="Noto Sans"/>
              </a:rPr>
              <a:t> </a:t>
            </a:r>
            <a:r>
              <a:rPr lang="en-US" altLang="vi-VN" sz="4000" b="1" dirty="0" err="1">
                <a:solidFill>
                  <a:schemeClr val="accent6">
                    <a:lumMod val="75000"/>
                  </a:schemeClr>
                </a:solidFill>
                <a:latin typeface="Noto Sans"/>
                <a:ea typeface="Noto Sans"/>
              </a:rPr>
              <a:t>cơ</a:t>
            </a:r>
            <a:r>
              <a:rPr lang="en-US" altLang="vi-VN" sz="4000" b="1" dirty="0">
                <a:solidFill>
                  <a:schemeClr val="accent6">
                    <a:lumMod val="75000"/>
                  </a:schemeClr>
                </a:solidFill>
                <a:latin typeface="Noto Sans"/>
                <a:ea typeface="Noto Sans"/>
              </a:rPr>
              <a:t> </a:t>
            </a:r>
            <a:r>
              <a:rPr lang="en-US" altLang="vi-VN" sz="4000" b="1" dirty="0" err="1">
                <a:solidFill>
                  <a:schemeClr val="accent6">
                    <a:lumMod val="75000"/>
                  </a:schemeClr>
                </a:solidFill>
                <a:latin typeface="Noto Sans"/>
                <a:ea typeface="Noto Sans"/>
              </a:rPr>
              <a:t>sở</a:t>
            </a:r>
            <a:r>
              <a:rPr lang="en-US" altLang="vi-VN" sz="4000" b="1" dirty="0">
                <a:solidFill>
                  <a:schemeClr val="accent6">
                    <a:lumMod val="75000"/>
                  </a:schemeClr>
                </a:solidFill>
                <a:latin typeface="Noto Sans"/>
                <a:ea typeface="Noto Sans"/>
              </a:rPr>
              <a:t> </a:t>
            </a:r>
            <a:r>
              <a:rPr lang="en-US" altLang="vi-VN" sz="4000" b="1" dirty="0" err="1">
                <a:solidFill>
                  <a:schemeClr val="accent6">
                    <a:lumMod val="75000"/>
                  </a:schemeClr>
                </a:solidFill>
                <a:latin typeface="Noto Sans"/>
                <a:ea typeface="Noto Sans"/>
              </a:rPr>
              <a:t>dữ</a:t>
            </a:r>
            <a:r>
              <a:rPr lang="en-US" altLang="vi-VN" sz="4000" b="1" dirty="0">
                <a:solidFill>
                  <a:schemeClr val="accent6">
                    <a:lumMod val="75000"/>
                  </a:schemeClr>
                </a:solidFill>
                <a:latin typeface="Noto Sans"/>
                <a:ea typeface="Noto Sans"/>
              </a:rPr>
              <a:t> </a:t>
            </a:r>
            <a:r>
              <a:rPr lang="en-US" altLang="vi-VN" sz="4000" b="1" dirty="0" err="1">
                <a:solidFill>
                  <a:schemeClr val="accent6">
                    <a:lumMod val="75000"/>
                  </a:schemeClr>
                </a:solidFill>
                <a:latin typeface="Noto Sans"/>
                <a:ea typeface="Noto Sans"/>
              </a:rPr>
              <a:t>liệu</a:t>
            </a:r>
            <a:r>
              <a:rPr lang="en-US" altLang="vi-VN" sz="4000" b="1" dirty="0">
                <a:solidFill>
                  <a:schemeClr val="accent6">
                    <a:lumMod val="75000"/>
                  </a:schemeClr>
                </a:solidFill>
                <a:latin typeface="Noto Sans"/>
                <a:ea typeface="Noto Sans"/>
              </a:rPr>
              <a:t>.</a:t>
            </a:r>
            <a:endParaRPr lang="vi-VN" altLang="vi-VN" sz="4000" b="1" dirty="0">
              <a:solidFill>
                <a:schemeClr val="bg1"/>
              </a:solidFill>
              <a:latin typeface="Noto Sans"/>
              <a:ea typeface="Noto Sans"/>
            </a:endParaRPr>
          </a:p>
        </p:txBody>
      </p:sp>
    </p:spTree>
    <p:extLst>
      <p:ext uri="{BB962C8B-B14F-4D97-AF65-F5344CB8AC3E}">
        <p14:creationId xmlns:p14="http://schemas.microsoft.com/office/powerpoint/2010/main" val="697949365"/>
      </p:ext>
    </p:extLst>
  </p:cSld>
  <p:clrMapOvr>
    <a:masterClrMapping/>
  </p:clrMapOvr>
  <mc:AlternateContent xmlns:mc="http://schemas.openxmlformats.org/markup-compatibility/2006" xmlns:p14="http://schemas.microsoft.com/office/powerpoint/2010/main">
    <mc:Choice Requires="p14">
      <p:transition spd="slow" p14:dur="20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278067"/>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186579ED-7EF2-4819-9623-CF8E6E8A5892}"/>
              </a:ext>
            </a:extLst>
          </p:cNvPr>
          <p:cNvSpPr/>
          <p:nvPr/>
        </p:nvSpPr>
        <p:spPr>
          <a:xfrm>
            <a:off x="0" y="0"/>
            <a:ext cx="18288000" cy="10287000"/>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2">
            <a:extLst>
              <a:ext uri="{FF2B5EF4-FFF2-40B4-BE49-F238E27FC236}">
                <a16:creationId xmlns:a16="http://schemas.microsoft.com/office/drawing/2014/main" id="{226B2669-BAAA-4C66-867D-7B78523141BB}"/>
              </a:ext>
            </a:extLst>
          </p:cNvPr>
          <p:cNvGrpSpPr/>
          <p:nvPr/>
        </p:nvGrpSpPr>
        <p:grpSpPr>
          <a:xfrm>
            <a:off x="1349517" y="4163742"/>
            <a:ext cx="4371152" cy="3804957"/>
            <a:chOff x="387477" y="0"/>
            <a:chExt cx="5828203" cy="5073277"/>
          </a:xfrm>
        </p:grpSpPr>
        <p:sp>
          <p:nvSpPr>
            <p:cNvPr id="21" name="TextBox 4">
              <a:extLst>
                <a:ext uri="{FF2B5EF4-FFF2-40B4-BE49-F238E27FC236}">
                  <a16:creationId xmlns:a16="http://schemas.microsoft.com/office/drawing/2014/main" id="{9589BC01-5AAB-4852-B9E7-CE0079B70EFF}"/>
                </a:ext>
              </a:extLst>
            </p:cNvPr>
            <p:cNvSpPr txBox="1"/>
            <p:nvPr/>
          </p:nvSpPr>
          <p:spPr>
            <a:xfrm>
              <a:off x="387477" y="2953038"/>
              <a:ext cx="5828203" cy="2120239"/>
            </a:xfrm>
            <a:prstGeom prst="rect">
              <a:avLst/>
            </a:prstGeom>
          </p:spPr>
          <p:txBody>
            <a:bodyPr lIns="0" tIns="0" rIns="0" bIns="0" rtlCol="0" anchor="t">
              <a:spAutoFit/>
            </a:bodyPr>
            <a:lstStyle/>
            <a:p>
              <a:pPr algn="ctr">
                <a:lnSpc>
                  <a:spcPts val="3080"/>
                </a:lnSpc>
              </a:pPr>
              <a:r>
                <a:rPr lang="en-US" sz="2800" dirty="0" err="1">
                  <a:solidFill>
                    <a:srgbClr val="FFFFFF"/>
                  </a:solidFill>
                  <a:latin typeface="Muli"/>
                </a:rPr>
                <a:t>Sản</a:t>
              </a:r>
              <a:r>
                <a:rPr lang="en-US" sz="2800" dirty="0">
                  <a:solidFill>
                    <a:srgbClr val="FFFFFF"/>
                  </a:solidFill>
                  <a:latin typeface="Muli"/>
                </a:rPr>
                <a:t> </a:t>
              </a:r>
              <a:r>
                <a:rPr lang="en-US" sz="2800" dirty="0" err="1">
                  <a:solidFill>
                    <a:srgbClr val="FFFFFF"/>
                  </a:solidFill>
                  <a:latin typeface="Muli"/>
                </a:rPr>
                <a:t>phẩm</a:t>
              </a:r>
              <a:r>
                <a:rPr lang="en-US" sz="2800" dirty="0">
                  <a:solidFill>
                    <a:srgbClr val="FFFFFF"/>
                  </a:solidFill>
                  <a:latin typeface="Muli"/>
                </a:rPr>
                <a:t> </a:t>
              </a:r>
              <a:r>
                <a:rPr lang="en-US" sz="2800" dirty="0" err="1">
                  <a:solidFill>
                    <a:srgbClr val="FFFFFF"/>
                  </a:solidFill>
                  <a:latin typeface="Muli"/>
                </a:rPr>
                <a:t>được</a:t>
              </a:r>
              <a:r>
                <a:rPr lang="en-US" sz="2800" dirty="0">
                  <a:solidFill>
                    <a:srgbClr val="FFFFFF"/>
                  </a:solidFill>
                  <a:latin typeface="Muli"/>
                </a:rPr>
                <a:t> </a:t>
              </a:r>
              <a:r>
                <a:rPr lang="en-US" sz="2800" dirty="0" err="1">
                  <a:solidFill>
                    <a:srgbClr val="FFFFFF"/>
                  </a:solidFill>
                  <a:latin typeface="Muli"/>
                </a:rPr>
                <a:t>bán</a:t>
              </a:r>
              <a:r>
                <a:rPr lang="en-US" sz="2800" dirty="0">
                  <a:solidFill>
                    <a:srgbClr val="FFFFFF"/>
                  </a:solidFill>
                  <a:latin typeface="Muli"/>
                </a:rPr>
                <a:t> </a:t>
              </a:r>
              <a:r>
                <a:rPr lang="en-US" sz="2800" dirty="0" err="1">
                  <a:solidFill>
                    <a:srgbClr val="FFFFFF"/>
                  </a:solidFill>
                  <a:latin typeface="Muli"/>
                </a:rPr>
                <a:t>là</a:t>
              </a:r>
              <a:r>
                <a:rPr lang="en-US" sz="2800" dirty="0">
                  <a:solidFill>
                    <a:srgbClr val="FFFFFF"/>
                  </a:solidFill>
                  <a:latin typeface="Muli"/>
                </a:rPr>
                <a:t> </a:t>
              </a:r>
              <a:r>
                <a:rPr lang="en-US" sz="2800" dirty="0" err="1">
                  <a:solidFill>
                    <a:srgbClr val="FFFFFF"/>
                  </a:solidFill>
                  <a:latin typeface="Muli"/>
                </a:rPr>
                <a:t>các</a:t>
              </a:r>
              <a:r>
                <a:rPr lang="en-US" sz="2800" dirty="0">
                  <a:solidFill>
                    <a:srgbClr val="FFFFFF"/>
                  </a:solidFill>
                  <a:latin typeface="Muli"/>
                </a:rPr>
                <a:t> </a:t>
              </a:r>
              <a:r>
                <a:rPr lang="en-US" sz="2800" dirty="0" err="1">
                  <a:solidFill>
                    <a:srgbClr val="FFFFFF"/>
                  </a:solidFill>
                  <a:latin typeface="Muli"/>
                </a:rPr>
                <a:t>sản</a:t>
              </a:r>
              <a:r>
                <a:rPr lang="en-US" sz="2800" dirty="0">
                  <a:solidFill>
                    <a:srgbClr val="FFFFFF"/>
                  </a:solidFill>
                  <a:latin typeface="Muli"/>
                </a:rPr>
                <a:t> </a:t>
              </a:r>
              <a:r>
                <a:rPr lang="en-US" sz="2800" dirty="0" err="1">
                  <a:solidFill>
                    <a:srgbClr val="FFFFFF"/>
                  </a:solidFill>
                  <a:latin typeface="Muli"/>
                </a:rPr>
                <a:t>phẩm</a:t>
              </a:r>
              <a:r>
                <a:rPr lang="en-US" sz="2800" dirty="0">
                  <a:solidFill>
                    <a:srgbClr val="FFFFFF"/>
                  </a:solidFill>
                  <a:latin typeface="Muli"/>
                </a:rPr>
                <a:t> </a:t>
              </a:r>
              <a:r>
                <a:rPr lang="en-US" sz="2800" dirty="0" err="1">
                  <a:solidFill>
                    <a:srgbClr val="FFFFFF"/>
                  </a:solidFill>
                  <a:latin typeface="Muli"/>
                </a:rPr>
                <a:t>của</a:t>
              </a:r>
              <a:r>
                <a:rPr lang="en-US" sz="2800" dirty="0">
                  <a:solidFill>
                    <a:srgbClr val="FFFFFF"/>
                  </a:solidFill>
                  <a:latin typeface="Muli"/>
                </a:rPr>
                <a:t> </a:t>
              </a:r>
              <a:r>
                <a:rPr lang="en-US" sz="2800" dirty="0" err="1">
                  <a:solidFill>
                    <a:srgbClr val="FFFFFF"/>
                  </a:solidFill>
                  <a:latin typeface="Muli"/>
                </a:rPr>
                <a:t>các</a:t>
              </a:r>
              <a:r>
                <a:rPr lang="en-US" sz="2800" dirty="0">
                  <a:solidFill>
                    <a:srgbClr val="FFFFFF"/>
                  </a:solidFill>
                  <a:latin typeface="Muli"/>
                </a:rPr>
                <a:t> </a:t>
              </a:r>
              <a:r>
                <a:rPr lang="en-US" sz="2800" dirty="0" err="1">
                  <a:solidFill>
                    <a:srgbClr val="FFFFFF"/>
                  </a:solidFill>
                  <a:latin typeface="Muli"/>
                </a:rPr>
                <a:t>thương</a:t>
              </a:r>
              <a:r>
                <a:rPr lang="en-US" sz="2800" dirty="0">
                  <a:solidFill>
                    <a:srgbClr val="FFFFFF"/>
                  </a:solidFill>
                  <a:latin typeface="Muli"/>
                </a:rPr>
                <a:t> </a:t>
              </a:r>
              <a:r>
                <a:rPr lang="en-US" sz="2800" dirty="0" err="1">
                  <a:solidFill>
                    <a:srgbClr val="FFFFFF"/>
                  </a:solidFill>
                  <a:latin typeface="Muli"/>
                </a:rPr>
                <a:t>hiệu</a:t>
              </a:r>
              <a:r>
                <a:rPr lang="en-US" sz="2800" dirty="0">
                  <a:solidFill>
                    <a:srgbClr val="FFFFFF"/>
                  </a:solidFill>
                  <a:latin typeface="Muli"/>
                </a:rPr>
                <a:t> </a:t>
              </a:r>
              <a:r>
                <a:rPr lang="en-US" sz="2800" dirty="0" err="1">
                  <a:solidFill>
                    <a:srgbClr val="FFFFFF"/>
                  </a:solidFill>
                  <a:latin typeface="Muli"/>
                </a:rPr>
                <a:t>nổi</a:t>
              </a:r>
              <a:r>
                <a:rPr lang="en-US" sz="2800" dirty="0">
                  <a:solidFill>
                    <a:srgbClr val="FFFFFF"/>
                  </a:solidFill>
                  <a:latin typeface="Muli"/>
                </a:rPr>
                <a:t> </a:t>
              </a:r>
              <a:r>
                <a:rPr lang="en-US" sz="2800" dirty="0" err="1">
                  <a:solidFill>
                    <a:srgbClr val="FFFFFF"/>
                  </a:solidFill>
                  <a:latin typeface="Muli"/>
                </a:rPr>
                <a:t>tiếng</a:t>
              </a:r>
              <a:r>
                <a:rPr lang="en-US" sz="2800" dirty="0">
                  <a:solidFill>
                    <a:srgbClr val="FFFFFF"/>
                  </a:solidFill>
                  <a:latin typeface="Muli"/>
                </a:rPr>
                <a:t> </a:t>
              </a:r>
              <a:r>
                <a:rPr lang="en-US" sz="2800" dirty="0" err="1">
                  <a:solidFill>
                    <a:srgbClr val="FFFFFF"/>
                  </a:solidFill>
                  <a:latin typeface="Muli"/>
                </a:rPr>
                <a:t>như</a:t>
              </a:r>
              <a:r>
                <a:rPr lang="en-US" sz="2800" dirty="0">
                  <a:solidFill>
                    <a:srgbClr val="FFFFFF"/>
                  </a:solidFill>
                  <a:latin typeface="Muli"/>
                </a:rPr>
                <a:t> Adidas, Nike, Converse,...</a:t>
              </a:r>
            </a:p>
          </p:txBody>
        </p:sp>
        <p:sp>
          <p:nvSpPr>
            <p:cNvPr id="22" name="Freeform 5">
              <a:extLst>
                <a:ext uri="{FF2B5EF4-FFF2-40B4-BE49-F238E27FC236}">
                  <a16:creationId xmlns:a16="http://schemas.microsoft.com/office/drawing/2014/main" id="{C1C9970A-2D0F-47C9-ADC8-34762606E30D}"/>
                </a:ext>
              </a:extLst>
            </p:cNvPr>
            <p:cNvSpPr/>
            <p:nvPr/>
          </p:nvSpPr>
          <p:spPr>
            <a:xfrm flipV="1">
              <a:off x="1648814" y="0"/>
              <a:ext cx="3052030" cy="1526015"/>
            </a:xfrm>
            <a:custGeom>
              <a:avLst/>
              <a:gdLst/>
              <a:ahLst/>
              <a:cxnLst/>
              <a:rect l="l" t="t" r="r" b="b"/>
              <a:pathLst>
                <a:path w="3052030" h="1526015">
                  <a:moveTo>
                    <a:pt x="0" y="1526015"/>
                  </a:moveTo>
                  <a:lnTo>
                    <a:pt x="3052031" y="1526015"/>
                  </a:lnTo>
                  <a:lnTo>
                    <a:pt x="3052031" y="0"/>
                  </a:lnTo>
                  <a:lnTo>
                    <a:pt x="0" y="0"/>
                  </a:lnTo>
                  <a:lnTo>
                    <a:pt x="0" y="1526015"/>
                  </a:lnTo>
                  <a:close/>
                </a:path>
              </a:pathLst>
            </a:custGeom>
            <a:solidFill>
              <a:schemeClr val="bg1"/>
            </a:solidFill>
          </p:spPr>
        </p:sp>
        <p:sp>
          <p:nvSpPr>
            <p:cNvPr id="23" name="Freeform 6">
              <a:extLst>
                <a:ext uri="{FF2B5EF4-FFF2-40B4-BE49-F238E27FC236}">
                  <a16:creationId xmlns:a16="http://schemas.microsoft.com/office/drawing/2014/main" id="{413B4F1D-7A15-444D-A5B1-665906D62AB1}"/>
                </a:ext>
              </a:extLst>
            </p:cNvPr>
            <p:cNvSpPr/>
            <p:nvPr/>
          </p:nvSpPr>
          <p:spPr>
            <a:xfrm>
              <a:off x="2784925" y="313532"/>
              <a:ext cx="779809" cy="992812"/>
            </a:xfrm>
            <a:custGeom>
              <a:avLst/>
              <a:gdLst/>
              <a:ahLst/>
              <a:cxnLst/>
              <a:rect l="l" t="t" r="r" b="b"/>
              <a:pathLst>
                <a:path w="779809" h="992812">
                  <a:moveTo>
                    <a:pt x="0" y="0"/>
                  </a:moveTo>
                  <a:lnTo>
                    <a:pt x="779809" y="0"/>
                  </a:lnTo>
                  <a:lnTo>
                    <a:pt x="779809" y="992811"/>
                  </a:lnTo>
                  <a:lnTo>
                    <a:pt x="0" y="99281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grpSp>
        <p:nvGrpSpPr>
          <p:cNvPr id="24" name="Group 7">
            <a:extLst>
              <a:ext uri="{FF2B5EF4-FFF2-40B4-BE49-F238E27FC236}">
                <a16:creationId xmlns:a16="http://schemas.microsoft.com/office/drawing/2014/main" id="{E4276EE4-5C73-44A8-A81A-693C798909C3}"/>
              </a:ext>
            </a:extLst>
          </p:cNvPr>
          <p:cNvGrpSpPr/>
          <p:nvPr/>
        </p:nvGrpSpPr>
        <p:grpSpPr>
          <a:xfrm>
            <a:off x="6958586" y="4163742"/>
            <a:ext cx="4371152" cy="4202502"/>
            <a:chOff x="374754" y="0"/>
            <a:chExt cx="5828203" cy="5603337"/>
          </a:xfrm>
        </p:grpSpPr>
        <p:sp>
          <p:nvSpPr>
            <p:cNvPr id="25" name="Freeform 8">
              <a:extLst>
                <a:ext uri="{FF2B5EF4-FFF2-40B4-BE49-F238E27FC236}">
                  <a16:creationId xmlns:a16="http://schemas.microsoft.com/office/drawing/2014/main" id="{8A511009-74D5-4219-BA24-0B8D506886D4}"/>
                </a:ext>
              </a:extLst>
            </p:cNvPr>
            <p:cNvSpPr/>
            <p:nvPr/>
          </p:nvSpPr>
          <p:spPr>
            <a:xfrm flipV="1">
              <a:off x="1763535" y="0"/>
              <a:ext cx="3052031" cy="1526015"/>
            </a:xfrm>
            <a:custGeom>
              <a:avLst/>
              <a:gdLst/>
              <a:ahLst/>
              <a:cxnLst/>
              <a:rect l="l" t="t" r="r" b="b"/>
              <a:pathLst>
                <a:path w="3052030" h="1526015">
                  <a:moveTo>
                    <a:pt x="0" y="1526015"/>
                  </a:moveTo>
                  <a:lnTo>
                    <a:pt x="3052030" y="1526015"/>
                  </a:lnTo>
                  <a:lnTo>
                    <a:pt x="3052030" y="0"/>
                  </a:lnTo>
                  <a:lnTo>
                    <a:pt x="0" y="0"/>
                  </a:lnTo>
                  <a:lnTo>
                    <a:pt x="0" y="1526015"/>
                  </a:lnTo>
                  <a:close/>
                </a:path>
              </a:pathLst>
            </a:custGeom>
            <a:solidFill>
              <a:schemeClr val="bg1"/>
            </a:solidFill>
          </p:spPr>
          <p:txBody>
            <a:bodyPr/>
            <a:lstStyle/>
            <a:p>
              <a:endParaRPr lang="en-US" dirty="0"/>
            </a:p>
          </p:txBody>
        </p:sp>
        <p:sp>
          <p:nvSpPr>
            <p:cNvPr id="26" name="TextBox 10">
              <a:extLst>
                <a:ext uri="{FF2B5EF4-FFF2-40B4-BE49-F238E27FC236}">
                  <a16:creationId xmlns:a16="http://schemas.microsoft.com/office/drawing/2014/main" id="{91EF1DFE-25CA-4F03-A7F5-A13507E2AEC7}"/>
                </a:ext>
              </a:extLst>
            </p:cNvPr>
            <p:cNvSpPr txBox="1"/>
            <p:nvPr/>
          </p:nvSpPr>
          <p:spPr>
            <a:xfrm>
              <a:off x="374754" y="2953038"/>
              <a:ext cx="5828203" cy="2650299"/>
            </a:xfrm>
            <a:prstGeom prst="rect">
              <a:avLst/>
            </a:prstGeom>
          </p:spPr>
          <p:txBody>
            <a:bodyPr lIns="0" tIns="0" rIns="0" bIns="0" rtlCol="0" anchor="t">
              <a:spAutoFit/>
            </a:bodyPr>
            <a:lstStyle/>
            <a:p>
              <a:pPr algn="ctr">
                <a:lnSpc>
                  <a:spcPts val="3080"/>
                </a:lnSpc>
              </a:pPr>
              <a:r>
                <a:rPr lang="en-US" sz="2800" dirty="0">
                  <a:solidFill>
                    <a:srgbClr val="FFFFFF"/>
                  </a:solidFill>
                  <a:latin typeface="Muli"/>
                </a:rPr>
                <a:t>Website </a:t>
              </a:r>
              <a:r>
                <a:rPr lang="en-US" sz="2800" dirty="0" err="1">
                  <a:solidFill>
                    <a:srgbClr val="FFFFFF"/>
                  </a:solidFill>
                  <a:latin typeface="Muli"/>
                </a:rPr>
                <a:t>cho</a:t>
              </a:r>
              <a:r>
                <a:rPr lang="en-US" sz="2800" dirty="0">
                  <a:solidFill>
                    <a:srgbClr val="FFFFFF"/>
                  </a:solidFill>
                  <a:latin typeface="Muli"/>
                </a:rPr>
                <a:t> </a:t>
              </a:r>
              <a:r>
                <a:rPr lang="en-US" sz="2800" dirty="0" err="1">
                  <a:solidFill>
                    <a:srgbClr val="FFFFFF"/>
                  </a:solidFill>
                  <a:latin typeface="Muli"/>
                </a:rPr>
                <a:t>phép</a:t>
              </a:r>
              <a:r>
                <a:rPr lang="en-US" sz="2800" dirty="0">
                  <a:solidFill>
                    <a:srgbClr val="FFFFFF"/>
                  </a:solidFill>
                  <a:latin typeface="Muli"/>
                </a:rPr>
                <a:t> </a:t>
              </a:r>
              <a:r>
                <a:rPr lang="en-US" sz="2800" dirty="0" err="1">
                  <a:solidFill>
                    <a:srgbClr val="FFFFFF"/>
                  </a:solidFill>
                  <a:latin typeface="Muli"/>
                </a:rPr>
                <a:t>người</a:t>
              </a:r>
              <a:r>
                <a:rPr lang="en-US" sz="2800" dirty="0">
                  <a:solidFill>
                    <a:srgbClr val="FFFFFF"/>
                  </a:solidFill>
                  <a:latin typeface="Muli"/>
                </a:rPr>
                <a:t> dung </a:t>
              </a:r>
              <a:r>
                <a:rPr lang="en-US" sz="2800" dirty="0" err="1">
                  <a:solidFill>
                    <a:srgbClr val="FFFFFF"/>
                  </a:solidFill>
                  <a:latin typeface="Muli"/>
                </a:rPr>
                <a:t>thực</a:t>
              </a:r>
              <a:r>
                <a:rPr lang="en-US" sz="2800" dirty="0">
                  <a:solidFill>
                    <a:srgbClr val="FFFFFF"/>
                  </a:solidFill>
                  <a:latin typeface="Muli"/>
                </a:rPr>
                <a:t> </a:t>
              </a:r>
              <a:r>
                <a:rPr lang="en-US" sz="2800" dirty="0" err="1">
                  <a:solidFill>
                    <a:srgbClr val="FFFFFF"/>
                  </a:solidFill>
                  <a:latin typeface="Muli"/>
                </a:rPr>
                <a:t>hiện</a:t>
              </a:r>
              <a:r>
                <a:rPr lang="en-US" sz="2800" dirty="0">
                  <a:solidFill>
                    <a:srgbClr val="FFFFFF"/>
                  </a:solidFill>
                  <a:latin typeface="Muli"/>
                </a:rPr>
                <a:t> </a:t>
              </a:r>
              <a:r>
                <a:rPr lang="en-US" sz="2800" dirty="0" err="1">
                  <a:solidFill>
                    <a:srgbClr val="FFFFFF"/>
                  </a:solidFill>
                  <a:latin typeface="Muli"/>
                </a:rPr>
                <a:t>các</a:t>
              </a:r>
              <a:r>
                <a:rPr lang="en-US" sz="2800" dirty="0">
                  <a:solidFill>
                    <a:srgbClr val="FFFFFF"/>
                  </a:solidFill>
                  <a:latin typeface="Muli"/>
                </a:rPr>
                <a:t> </a:t>
              </a:r>
              <a:r>
                <a:rPr lang="en-US" sz="2800" dirty="0" err="1">
                  <a:solidFill>
                    <a:srgbClr val="FFFFFF"/>
                  </a:solidFill>
                  <a:latin typeface="Muli"/>
                </a:rPr>
                <a:t>chức</a:t>
              </a:r>
              <a:r>
                <a:rPr lang="en-US" sz="2800" dirty="0">
                  <a:solidFill>
                    <a:srgbClr val="FFFFFF"/>
                  </a:solidFill>
                  <a:latin typeface="Muli"/>
                </a:rPr>
                <a:t> </a:t>
              </a:r>
              <a:r>
                <a:rPr lang="en-US" sz="2800" dirty="0" err="1">
                  <a:solidFill>
                    <a:srgbClr val="FFFFFF"/>
                  </a:solidFill>
                  <a:latin typeface="Muli"/>
                </a:rPr>
                <a:t>năng</a:t>
              </a:r>
              <a:r>
                <a:rPr lang="en-US" sz="2800" dirty="0">
                  <a:solidFill>
                    <a:srgbClr val="FFFFFF"/>
                  </a:solidFill>
                  <a:latin typeface="Muli"/>
                </a:rPr>
                <a:t> </a:t>
              </a:r>
              <a:r>
                <a:rPr lang="en-US" sz="2800" dirty="0" err="1">
                  <a:solidFill>
                    <a:srgbClr val="FFFFFF"/>
                  </a:solidFill>
                  <a:latin typeface="Muli"/>
                </a:rPr>
                <a:t>cơ</a:t>
              </a:r>
              <a:r>
                <a:rPr lang="en-US" sz="2800" dirty="0">
                  <a:solidFill>
                    <a:srgbClr val="FFFFFF"/>
                  </a:solidFill>
                  <a:latin typeface="Muli"/>
                </a:rPr>
                <a:t> </a:t>
              </a:r>
              <a:r>
                <a:rPr lang="en-US" sz="2800" dirty="0" err="1">
                  <a:solidFill>
                    <a:srgbClr val="FFFFFF"/>
                  </a:solidFill>
                  <a:latin typeface="Muli"/>
                </a:rPr>
                <a:t>bản</a:t>
              </a:r>
              <a:r>
                <a:rPr lang="en-US" sz="2800" dirty="0">
                  <a:solidFill>
                    <a:srgbClr val="FFFFFF"/>
                  </a:solidFill>
                  <a:latin typeface="Muli"/>
                </a:rPr>
                <a:t>. </a:t>
              </a:r>
              <a:r>
                <a:rPr lang="en-US" sz="2800" dirty="0" err="1">
                  <a:solidFill>
                    <a:srgbClr val="FFFFFF"/>
                  </a:solidFill>
                  <a:latin typeface="Muli"/>
                </a:rPr>
                <a:t>Để</a:t>
              </a:r>
              <a:r>
                <a:rPr lang="en-US" sz="2800" dirty="0">
                  <a:solidFill>
                    <a:srgbClr val="FFFFFF"/>
                  </a:solidFill>
                  <a:latin typeface="Muli"/>
                </a:rPr>
                <a:t> </a:t>
              </a:r>
              <a:r>
                <a:rPr lang="en-US" sz="2800" dirty="0" err="1">
                  <a:solidFill>
                    <a:srgbClr val="FFFFFF"/>
                  </a:solidFill>
                  <a:latin typeface="Muli"/>
                </a:rPr>
                <a:t>mua</a:t>
              </a:r>
              <a:r>
                <a:rPr lang="en-US" sz="2800" dirty="0">
                  <a:solidFill>
                    <a:srgbClr val="FFFFFF"/>
                  </a:solidFill>
                  <a:latin typeface="Muli"/>
                </a:rPr>
                <a:t> hang </a:t>
              </a:r>
              <a:r>
                <a:rPr lang="en-US" sz="2800" dirty="0" err="1">
                  <a:solidFill>
                    <a:srgbClr val="FFFFFF"/>
                  </a:solidFill>
                  <a:latin typeface="Muli"/>
                </a:rPr>
                <a:t>cần</a:t>
              </a:r>
              <a:r>
                <a:rPr lang="en-US" sz="2800" dirty="0">
                  <a:solidFill>
                    <a:srgbClr val="FFFFFF"/>
                  </a:solidFill>
                  <a:latin typeface="Muli"/>
                </a:rPr>
                <a:t> </a:t>
              </a:r>
              <a:r>
                <a:rPr lang="en-US" sz="2800" dirty="0" err="1">
                  <a:solidFill>
                    <a:srgbClr val="FFFFFF"/>
                  </a:solidFill>
                  <a:latin typeface="Muli"/>
                </a:rPr>
                <a:t>đăng</a:t>
              </a:r>
              <a:r>
                <a:rPr lang="en-US" sz="2800" dirty="0">
                  <a:solidFill>
                    <a:srgbClr val="FFFFFF"/>
                  </a:solidFill>
                  <a:latin typeface="Muli"/>
                </a:rPr>
                <a:t> </a:t>
              </a:r>
              <a:r>
                <a:rPr lang="en-US" sz="2800" dirty="0" err="1">
                  <a:solidFill>
                    <a:srgbClr val="FFFFFF"/>
                  </a:solidFill>
                  <a:latin typeface="Muli"/>
                </a:rPr>
                <a:t>ký</a:t>
              </a:r>
              <a:r>
                <a:rPr lang="en-US" sz="2800" dirty="0">
                  <a:solidFill>
                    <a:srgbClr val="FFFFFF"/>
                  </a:solidFill>
                  <a:latin typeface="Muli"/>
                </a:rPr>
                <a:t>, </a:t>
              </a:r>
              <a:r>
                <a:rPr lang="en-US" sz="2800" dirty="0" err="1">
                  <a:solidFill>
                    <a:srgbClr val="FFFFFF"/>
                  </a:solidFill>
                  <a:latin typeface="Muli"/>
                </a:rPr>
                <a:t>đăng</a:t>
              </a:r>
              <a:r>
                <a:rPr lang="en-US" sz="2800" dirty="0">
                  <a:solidFill>
                    <a:srgbClr val="FFFFFF"/>
                  </a:solidFill>
                  <a:latin typeface="Muli"/>
                </a:rPr>
                <a:t> </a:t>
              </a:r>
              <a:r>
                <a:rPr lang="en-US" sz="2800" dirty="0" err="1">
                  <a:solidFill>
                    <a:srgbClr val="FFFFFF"/>
                  </a:solidFill>
                  <a:latin typeface="Muli"/>
                </a:rPr>
                <a:t>nhập</a:t>
              </a:r>
              <a:r>
                <a:rPr lang="en-US" sz="2800" dirty="0">
                  <a:solidFill>
                    <a:srgbClr val="FFFFFF"/>
                  </a:solidFill>
                  <a:latin typeface="Muli"/>
                </a:rPr>
                <a:t> </a:t>
              </a:r>
              <a:r>
                <a:rPr lang="en-US" sz="2800" dirty="0" err="1">
                  <a:solidFill>
                    <a:srgbClr val="FFFFFF"/>
                  </a:solidFill>
                  <a:latin typeface="Muli"/>
                </a:rPr>
                <a:t>tài</a:t>
              </a:r>
              <a:r>
                <a:rPr lang="en-US" sz="2800" dirty="0">
                  <a:solidFill>
                    <a:srgbClr val="FFFFFF"/>
                  </a:solidFill>
                  <a:latin typeface="Muli"/>
                </a:rPr>
                <a:t> </a:t>
              </a:r>
              <a:r>
                <a:rPr lang="en-US" sz="2800" dirty="0" err="1">
                  <a:solidFill>
                    <a:srgbClr val="FFFFFF"/>
                  </a:solidFill>
                  <a:latin typeface="Muli"/>
                </a:rPr>
                <a:t>khoản</a:t>
              </a:r>
              <a:r>
                <a:rPr lang="en-US" sz="2800" dirty="0">
                  <a:solidFill>
                    <a:srgbClr val="FFFFFF"/>
                  </a:solidFill>
                  <a:latin typeface="Muli"/>
                </a:rPr>
                <a:t>.</a:t>
              </a:r>
            </a:p>
          </p:txBody>
        </p:sp>
        <p:sp>
          <p:nvSpPr>
            <p:cNvPr id="27" name="Freeform 11">
              <a:extLst>
                <a:ext uri="{FF2B5EF4-FFF2-40B4-BE49-F238E27FC236}">
                  <a16:creationId xmlns:a16="http://schemas.microsoft.com/office/drawing/2014/main" id="{FBA10822-1676-448F-BB82-F8E0F53E9C1E}"/>
                </a:ext>
              </a:extLst>
            </p:cNvPr>
            <p:cNvSpPr/>
            <p:nvPr/>
          </p:nvSpPr>
          <p:spPr>
            <a:xfrm>
              <a:off x="2797657" y="313532"/>
              <a:ext cx="983785" cy="992812"/>
            </a:xfrm>
            <a:custGeom>
              <a:avLst/>
              <a:gdLst/>
              <a:ahLst/>
              <a:cxnLst/>
              <a:rect l="l" t="t" r="r" b="b"/>
              <a:pathLst>
                <a:path w="983786" h="992812">
                  <a:moveTo>
                    <a:pt x="0" y="0"/>
                  </a:moveTo>
                  <a:lnTo>
                    <a:pt x="983786" y="0"/>
                  </a:lnTo>
                  <a:lnTo>
                    <a:pt x="983786" y="992811"/>
                  </a:lnTo>
                  <a:lnTo>
                    <a:pt x="0" y="99281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sp>
        <p:nvSpPr>
          <p:cNvPr id="28" name="TextBox 12">
            <a:extLst>
              <a:ext uri="{FF2B5EF4-FFF2-40B4-BE49-F238E27FC236}">
                <a16:creationId xmlns:a16="http://schemas.microsoft.com/office/drawing/2014/main" id="{D3AF1335-BF9A-49B8-8214-377CF8AAD467}"/>
              </a:ext>
            </a:extLst>
          </p:cNvPr>
          <p:cNvSpPr txBox="1"/>
          <p:nvPr/>
        </p:nvSpPr>
        <p:spPr>
          <a:xfrm>
            <a:off x="3535093" y="1576479"/>
            <a:ext cx="11217815" cy="1346459"/>
          </a:xfrm>
          <a:prstGeom prst="rect">
            <a:avLst/>
          </a:prstGeom>
        </p:spPr>
        <p:txBody>
          <a:bodyPr lIns="0" tIns="0" rIns="0" bIns="0" rtlCol="0" anchor="t">
            <a:spAutoFit/>
          </a:bodyPr>
          <a:lstStyle/>
          <a:p>
            <a:pPr marL="0" lvl="0" indent="0" algn="ctr">
              <a:lnSpc>
                <a:spcPts val="9999"/>
              </a:lnSpc>
            </a:pPr>
            <a:r>
              <a:rPr lang="en-US" sz="9999" dirty="0" err="1">
                <a:solidFill>
                  <a:srgbClr val="FFFFFF"/>
                </a:solidFill>
                <a:latin typeface="Saira ExtraCondensed Bold"/>
              </a:rPr>
              <a:t>Mô</a:t>
            </a:r>
            <a:r>
              <a:rPr lang="en-US" sz="9999" dirty="0">
                <a:solidFill>
                  <a:srgbClr val="FFFFFF"/>
                </a:solidFill>
                <a:latin typeface="Saira ExtraCondensed Bold"/>
              </a:rPr>
              <a:t> </a:t>
            </a:r>
            <a:r>
              <a:rPr lang="en-US" sz="9999" dirty="0" err="1">
                <a:solidFill>
                  <a:srgbClr val="FFFFFF"/>
                </a:solidFill>
                <a:latin typeface="Saira ExtraCondensed Bold"/>
              </a:rPr>
              <a:t>tả</a:t>
            </a:r>
            <a:r>
              <a:rPr lang="en-US" sz="9999" dirty="0">
                <a:solidFill>
                  <a:srgbClr val="FFFFFF"/>
                </a:solidFill>
                <a:latin typeface="Saira ExtraCondensed Bold"/>
              </a:rPr>
              <a:t> </a:t>
            </a:r>
            <a:r>
              <a:rPr lang="en-US" sz="9999" dirty="0" err="1">
                <a:solidFill>
                  <a:srgbClr val="FFFFFF"/>
                </a:solidFill>
                <a:latin typeface="Saira ExtraCondensed Bold"/>
              </a:rPr>
              <a:t>bài</a:t>
            </a:r>
            <a:r>
              <a:rPr lang="en-US" sz="9999" dirty="0">
                <a:solidFill>
                  <a:srgbClr val="FFFFFF"/>
                </a:solidFill>
                <a:latin typeface="Saira ExtraCondensed Bold"/>
              </a:rPr>
              <a:t> </a:t>
            </a:r>
            <a:r>
              <a:rPr lang="en-US" sz="9999" dirty="0" err="1">
                <a:solidFill>
                  <a:srgbClr val="FFFFFF"/>
                </a:solidFill>
                <a:latin typeface="Saira ExtraCondensed Bold"/>
              </a:rPr>
              <a:t>toán</a:t>
            </a:r>
            <a:endParaRPr lang="en-US" sz="9999" dirty="0">
              <a:solidFill>
                <a:srgbClr val="FFFFFF"/>
              </a:solidFill>
              <a:latin typeface="Saira ExtraCondensed Bold"/>
            </a:endParaRPr>
          </a:p>
        </p:txBody>
      </p:sp>
      <p:grpSp>
        <p:nvGrpSpPr>
          <p:cNvPr id="29" name="Group 13">
            <a:extLst>
              <a:ext uri="{FF2B5EF4-FFF2-40B4-BE49-F238E27FC236}">
                <a16:creationId xmlns:a16="http://schemas.microsoft.com/office/drawing/2014/main" id="{F8BE9E92-D576-4258-A034-32373F054F90}"/>
              </a:ext>
            </a:extLst>
          </p:cNvPr>
          <p:cNvGrpSpPr/>
          <p:nvPr/>
        </p:nvGrpSpPr>
        <p:grpSpPr>
          <a:xfrm>
            <a:off x="12662392" y="4163742"/>
            <a:ext cx="4371152" cy="4202502"/>
            <a:chOff x="344160" y="0"/>
            <a:chExt cx="5828203" cy="5603336"/>
          </a:xfrm>
        </p:grpSpPr>
        <p:sp>
          <p:nvSpPr>
            <p:cNvPr id="30" name="Freeform 14">
              <a:extLst>
                <a:ext uri="{FF2B5EF4-FFF2-40B4-BE49-F238E27FC236}">
                  <a16:creationId xmlns:a16="http://schemas.microsoft.com/office/drawing/2014/main" id="{0127CA3D-2084-423D-A517-02EEDA76CF2E}"/>
                </a:ext>
              </a:extLst>
            </p:cNvPr>
            <p:cNvSpPr/>
            <p:nvPr/>
          </p:nvSpPr>
          <p:spPr>
            <a:xfrm flipV="1">
              <a:off x="1732248" y="0"/>
              <a:ext cx="3052030" cy="1526015"/>
            </a:xfrm>
            <a:custGeom>
              <a:avLst/>
              <a:gdLst/>
              <a:ahLst/>
              <a:cxnLst/>
              <a:rect l="l" t="t" r="r" b="b"/>
              <a:pathLst>
                <a:path w="3052030" h="1526015">
                  <a:moveTo>
                    <a:pt x="0" y="1526015"/>
                  </a:moveTo>
                  <a:lnTo>
                    <a:pt x="3052030" y="1526015"/>
                  </a:lnTo>
                  <a:lnTo>
                    <a:pt x="3052030" y="0"/>
                  </a:lnTo>
                  <a:lnTo>
                    <a:pt x="0" y="0"/>
                  </a:lnTo>
                  <a:lnTo>
                    <a:pt x="0" y="1526015"/>
                  </a:lnTo>
                  <a:close/>
                </a:path>
              </a:pathLst>
            </a:custGeom>
            <a:solidFill>
              <a:schemeClr val="bg1"/>
            </a:solidFill>
          </p:spPr>
          <p:txBody>
            <a:bodyPr/>
            <a:lstStyle/>
            <a:p>
              <a:endParaRPr lang="en-US" dirty="0"/>
            </a:p>
          </p:txBody>
        </p:sp>
        <p:sp>
          <p:nvSpPr>
            <p:cNvPr id="31" name="TextBox 16">
              <a:extLst>
                <a:ext uri="{FF2B5EF4-FFF2-40B4-BE49-F238E27FC236}">
                  <a16:creationId xmlns:a16="http://schemas.microsoft.com/office/drawing/2014/main" id="{895C980B-0E17-4698-ADE6-DC8E7C43C366}"/>
                </a:ext>
              </a:extLst>
            </p:cNvPr>
            <p:cNvSpPr txBox="1"/>
            <p:nvPr/>
          </p:nvSpPr>
          <p:spPr>
            <a:xfrm>
              <a:off x="344160" y="2953037"/>
              <a:ext cx="5828203" cy="2650299"/>
            </a:xfrm>
            <a:prstGeom prst="rect">
              <a:avLst/>
            </a:prstGeom>
          </p:spPr>
          <p:txBody>
            <a:bodyPr lIns="0" tIns="0" rIns="0" bIns="0" rtlCol="0" anchor="t">
              <a:spAutoFit/>
            </a:bodyPr>
            <a:lstStyle/>
            <a:p>
              <a:pPr algn="ctr">
                <a:lnSpc>
                  <a:spcPts val="3080"/>
                </a:lnSpc>
              </a:pPr>
              <a:r>
                <a:rPr lang="en-US" sz="2800" dirty="0" err="1">
                  <a:solidFill>
                    <a:srgbClr val="FFFFFF"/>
                  </a:solidFill>
                  <a:latin typeface="Muli"/>
                </a:rPr>
                <a:t>Hệ</a:t>
              </a:r>
              <a:r>
                <a:rPr lang="en-US" sz="2800" dirty="0">
                  <a:solidFill>
                    <a:srgbClr val="FFFFFF"/>
                  </a:solidFill>
                  <a:latin typeface="Muli"/>
                </a:rPr>
                <a:t> </a:t>
              </a:r>
              <a:r>
                <a:rPr lang="en-US" sz="2800" dirty="0" err="1">
                  <a:solidFill>
                    <a:srgbClr val="FFFFFF"/>
                  </a:solidFill>
                  <a:latin typeface="Muli"/>
                </a:rPr>
                <a:t>thống</a:t>
              </a:r>
              <a:r>
                <a:rPr lang="en-US" sz="2800" dirty="0">
                  <a:solidFill>
                    <a:srgbClr val="FFFFFF"/>
                  </a:solidFill>
                  <a:latin typeface="Muli"/>
                </a:rPr>
                <a:t> </a:t>
              </a:r>
              <a:r>
                <a:rPr lang="en-US" sz="2800" dirty="0" err="1">
                  <a:solidFill>
                    <a:srgbClr val="FFFFFF"/>
                  </a:solidFill>
                  <a:latin typeface="Muli"/>
                </a:rPr>
                <a:t>quản</a:t>
              </a:r>
              <a:r>
                <a:rPr lang="en-US" sz="2800" dirty="0">
                  <a:solidFill>
                    <a:srgbClr val="FFFFFF"/>
                  </a:solidFill>
                  <a:latin typeface="Muli"/>
                </a:rPr>
                <a:t> </a:t>
              </a:r>
              <a:r>
                <a:rPr lang="en-US" sz="2800" dirty="0" err="1">
                  <a:solidFill>
                    <a:srgbClr val="FFFFFF"/>
                  </a:solidFill>
                  <a:latin typeface="Muli"/>
                </a:rPr>
                <a:t>trị</a:t>
              </a:r>
              <a:r>
                <a:rPr lang="en-US" sz="2800" dirty="0">
                  <a:solidFill>
                    <a:srgbClr val="FFFFFF"/>
                  </a:solidFill>
                  <a:latin typeface="Muli"/>
                </a:rPr>
                <a:t> </a:t>
              </a:r>
              <a:r>
                <a:rPr lang="en-US" sz="2800" dirty="0" err="1">
                  <a:solidFill>
                    <a:srgbClr val="FFFFFF"/>
                  </a:solidFill>
                  <a:latin typeface="Muli"/>
                </a:rPr>
                <a:t>quản</a:t>
              </a:r>
              <a:r>
                <a:rPr lang="en-US" sz="2800" dirty="0">
                  <a:solidFill>
                    <a:srgbClr val="FFFFFF"/>
                  </a:solidFill>
                  <a:latin typeface="Muli"/>
                </a:rPr>
                <a:t> </a:t>
              </a:r>
              <a:r>
                <a:rPr lang="en-US" sz="2800" dirty="0" err="1">
                  <a:solidFill>
                    <a:srgbClr val="FFFFFF"/>
                  </a:solidFill>
                  <a:latin typeface="Muli"/>
                </a:rPr>
                <a:t>lý</a:t>
              </a:r>
              <a:r>
                <a:rPr lang="en-US" sz="2800" dirty="0">
                  <a:solidFill>
                    <a:srgbClr val="FFFFFF"/>
                  </a:solidFill>
                  <a:latin typeface="Muli"/>
                </a:rPr>
                <a:t> </a:t>
              </a:r>
              <a:r>
                <a:rPr lang="en-US" sz="2800" dirty="0" err="1">
                  <a:solidFill>
                    <a:srgbClr val="FFFFFF"/>
                  </a:solidFill>
                  <a:latin typeface="Muli"/>
                </a:rPr>
                <a:t>sản</a:t>
              </a:r>
              <a:r>
                <a:rPr lang="en-US" sz="2800" dirty="0">
                  <a:solidFill>
                    <a:srgbClr val="FFFFFF"/>
                  </a:solidFill>
                  <a:latin typeface="Muli"/>
                </a:rPr>
                <a:t> </a:t>
              </a:r>
              <a:r>
                <a:rPr lang="en-US" sz="2800" dirty="0" err="1">
                  <a:solidFill>
                    <a:srgbClr val="FFFFFF"/>
                  </a:solidFill>
                  <a:latin typeface="Muli"/>
                </a:rPr>
                <a:t>phẩm</a:t>
              </a:r>
              <a:r>
                <a:rPr lang="en-US" sz="2800" dirty="0">
                  <a:solidFill>
                    <a:srgbClr val="FFFFFF"/>
                  </a:solidFill>
                  <a:latin typeface="Muli"/>
                </a:rPr>
                <a:t> </a:t>
              </a:r>
              <a:r>
                <a:rPr lang="en-US" sz="2800" dirty="0" err="1">
                  <a:solidFill>
                    <a:srgbClr val="FFFFFF"/>
                  </a:solidFill>
                  <a:latin typeface="Muli"/>
                </a:rPr>
                <a:t>và</a:t>
              </a:r>
              <a:r>
                <a:rPr lang="en-US" sz="2800" dirty="0">
                  <a:solidFill>
                    <a:srgbClr val="FFFFFF"/>
                  </a:solidFill>
                  <a:latin typeface="Muli"/>
                </a:rPr>
                <a:t> </a:t>
              </a:r>
              <a:r>
                <a:rPr lang="en-US" sz="2800" dirty="0" err="1">
                  <a:solidFill>
                    <a:srgbClr val="FFFFFF"/>
                  </a:solidFill>
                  <a:latin typeface="Muli"/>
                </a:rPr>
                <a:t>các</a:t>
              </a:r>
              <a:r>
                <a:rPr lang="en-US" sz="2800" dirty="0">
                  <a:solidFill>
                    <a:srgbClr val="FFFFFF"/>
                  </a:solidFill>
                  <a:latin typeface="Muli"/>
                </a:rPr>
                <a:t> </a:t>
              </a:r>
              <a:r>
                <a:rPr lang="en-US" sz="2800" dirty="0" err="1">
                  <a:solidFill>
                    <a:srgbClr val="FFFFFF"/>
                  </a:solidFill>
                  <a:latin typeface="Muli"/>
                </a:rPr>
                <a:t>đơn</a:t>
              </a:r>
              <a:r>
                <a:rPr lang="en-US" sz="2800" dirty="0">
                  <a:solidFill>
                    <a:srgbClr val="FFFFFF"/>
                  </a:solidFill>
                  <a:latin typeface="Muli"/>
                </a:rPr>
                <a:t> </a:t>
              </a:r>
              <a:r>
                <a:rPr lang="en-US" sz="2800" dirty="0" err="1">
                  <a:solidFill>
                    <a:srgbClr val="FFFFFF"/>
                  </a:solidFill>
                  <a:latin typeface="Muli"/>
                </a:rPr>
                <a:t>vị</a:t>
              </a:r>
              <a:r>
                <a:rPr lang="en-US" sz="2800" dirty="0">
                  <a:solidFill>
                    <a:srgbClr val="FFFFFF"/>
                  </a:solidFill>
                  <a:latin typeface="Muli"/>
                </a:rPr>
                <a:t> </a:t>
              </a:r>
              <a:r>
                <a:rPr lang="en-US" sz="2800" dirty="0" err="1">
                  <a:solidFill>
                    <a:srgbClr val="FFFFFF"/>
                  </a:solidFill>
                  <a:latin typeface="Muli"/>
                </a:rPr>
                <a:t>liên</a:t>
              </a:r>
              <a:r>
                <a:rPr lang="en-US" sz="2800" dirty="0">
                  <a:solidFill>
                    <a:srgbClr val="FFFFFF"/>
                  </a:solidFill>
                  <a:latin typeface="Muli"/>
                </a:rPr>
                <a:t> </a:t>
              </a:r>
              <a:r>
                <a:rPr lang="en-US" sz="2800" dirty="0" err="1">
                  <a:solidFill>
                    <a:srgbClr val="FFFFFF"/>
                  </a:solidFill>
                  <a:latin typeface="Muli"/>
                </a:rPr>
                <a:t>quan</a:t>
              </a:r>
              <a:r>
                <a:rPr lang="en-US" sz="2800" dirty="0">
                  <a:solidFill>
                    <a:srgbClr val="FFFFFF"/>
                  </a:solidFill>
                  <a:latin typeface="Muli"/>
                </a:rPr>
                <a:t>. </a:t>
              </a:r>
              <a:r>
                <a:rPr lang="en-US" sz="2800" dirty="0" err="1">
                  <a:solidFill>
                    <a:srgbClr val="FFFFFF"/>
                  </a:solidFill>
                  <a:latin typeface="Muli"/>
                </a:rPr>
                <a:t>Bắt</a:t>
              </a:r>
              <a:r>
                <a:rPr lang="en-US" sz="2800" dirty="0">
                  <a:solidFill>
                    <a:srgbClr val="FFFFFF"/>
                  </a:solidFill>
                  <a:latin typeface="Muli"/>
                </a:rPr>
                <a:t> </a:t>
              </a:r>
              <a:r>
                <a:rPr lang="en-US" sz="2800" dirty="0" err="1">
                  <a:solidFill>
                    <a:srgbClr val="FFFFFF"/>
                  </a:solidFill>
                  <a:latin typeface="Muli"/>
                </a:rPr>
                <a:t>buộc</a:t>
              </a:r>
              <a:r>
                <a:rPr lang="en-US" sz="2800" dirty="0">
                  <a:solidFill>
                    <a:srgbClr val="FFFFFF"/>
                  </a:solidFill>
                  <a:latin typeface="Muli"/>
                </a:rPr>
                <a:t> </a:t>
              </a:r>
              <a:r>
                <a:rPr lang="en-US" sz="2800" dirty="0" err="1">
                  <a:solidFill>
                    <a:srgbClr val="FFFFFF"/>
                  </a:solidFill>
                  <a:latin typeface="Muli"/>
                </a:rPr>
                <a:t>phải</a:t>
              </a:r>
              <a:r>
                <a:rPr lang="en-US" sz="2800" dirty="0">
                  <a:solidFill>
                    <a:srgbClr val="FFFFFF"/>
                  </a:solidFill>
                  <a:latin typeface="Muli"/>
                </a:rPr>
                <a:t> </a:t>
              </a:r>
              <a:r>
                <a:rPr lang="en-US" sz="2800" dirty="0" err="1">
                  <a:solidFill>
                    <a:srgbClr val="FFFFFF"/>
                  </a:solidFill>
                  <a:latin typeface="Muli"/>
                </a:rPr>
                <a:t>đăng</a:t>
              </a:r>
              <a:r>
                <a:rPr lang="en-US" sz="2800" dirty="0">
                  <a:solidFill>
                    <a:srgbClr val="FFFFFF"/>
                  </a:solidFill>
                  <a:latin typeface="Muli"/>
                </a:rPr>
                <a:t> </a:t>
              </a:r>
              <a:r>
                <a:rPr lang="en-US" sz="2800" dirty="0" err="1">
                  <a:solidFill>
                    <a:srgbClr val="FFFFFF"/>
                  </a:solidFill>
                  <a:latin typeface="Muli"/>
                </a:rPr>
                <a:t>nhập</a:t>
              </a:r>
              <a:r>
                <a:rPr lang="en-US" sz="2800" dirty="0">
                  <a:solidFill>
                    <a:srgbClr val="FFFFFF"/>
                  </a:solidFill>
                  <a:latin typeface="Muli"/>
                </a:rPr>
                <a:t> </a:t>
              </a:r>
              <a:r>
                <a:rPr lang="en-US" sz="2800" dirty="0" err="1">
                  <a:solidFill>
                    <a:srgbClr val="FFFFFF"/>
                  </a:solidFill>
                  <a:latin typeface="Muli"/>
                </a:rPr>
                <a:t>trước</a:t>
              </a:r>
              <a:r>
                <a:rPr lang="en-US" sz="2800" dirty="0">
                  <a:solidFill>
                    <a:srgbClr val="FFFFFF"/>
                  </a:solidFill>
                  <a:latin typeface="Muli"/>
                </a:rPr>
                <a:t> </a:t>
              </a:r>
              <a:r>
                <a:rPr lang="en-US" sz="2800" dirty="0" err="1">
                  <a:solidFill>
                    <a:srgbClr val="FFFFFF"/>
                  </a:solidFill>
                  <a:latin typeface="Muli"/>
                </a:rPr>
                <a:t>khi</a:t>
              </a:r>
              <a:r>
                <a:rPr lang="en-US" sz="2800" dirty="0">
                  <a:solidFill>
                    <a:srgbClr val="FFFFFF"/>
                  </a:solidFill>
                  <a:latin typeface="Muli"/>
                </a:rPr>
                <a:t> </a:t>
              </a:r>
              <a:r>
                <a:rPr lang="en-US" sz="2800" dirty="0" err="1">
                  <a:solidFill>
                    <a:srgbClr val="FFFFFF"/>
                  </a:solidFill>
                  <a:latin typeface="Muli"/>
                </a:rPr>
                <a:t>quản</a:t>
              </a:r>
              <a:r>
                <a:rPr lang="en-US" sz="2800" dirty="0">
                  <a:solidFill>
                    <a:srgbClr val="FFFFFF"/>
                  </a:solidFill>
                  <a:latin typeface="Muli"/>
                </a:rPr>
                <a:t> </a:t>
              </a:r>
              <a:r>
                <a:rPr lang="en-US" sz="2800" dirty="0" err="1">
                  <a:solidFill>
                    <a:srgbClr val="FFFFFF"/>
                  </a:solidFill>
                  <a:latin typeface="Muli"/>
                </a:rPr>
                <a:t>lý</a:t>
              </a:r>
              <a:endParaRPr lang="en-US" sz="2800" dirty="0">
                <a:solidFill>
                  <a:srgbClr val="FFFFFF"/>
                </a:solidFill>
                <a:latin typeface="Muli"/>
              </a:endParaRPr>
            </a:p>
          </p:txBody>
        </p:sp>
        <p:sp>
          <p:nvSpPr>
            <p:cNvPr id="32" name="Freeform 17">
              <a:extLst>
                <a:ext uri="{FF2B5EF4-FFF2-40B4-BE49-F238E27FC236}">
                  <a16:creationId xmlns:a16="http://schemas.microsoft.com/office/drawing/2014/main" id="{598C2282-5D4C-4D9A-9921-476E63703989}"/>
                </a:ext>
              </a:extLst>
            </p:cNvPr>
            <p:cNvSpPr/>
            <p:nvPr/>
          </p:nvSpPr>
          <p:spPr>
            <a:xfrm>
              <a:off x="2771615" y="360452"/>
              <a:ext cx="973295" cy="898970"/>
            </a:xfrm>
            <a:custGeom>
              <a:avLst/>
              <a:gdLst/>
              <a:ahLst/>
              <a:cxnLst/>
              <a:rect l="l" t="t" r="r" b="b"/>
              <a:pathLst>
                <a:path w="973295" h="898970">
                  <a:moveTo>
                    <a:pt x="0" y="0"/>
                  </a:moveTo>
                  <a:lnTo>
                    <a:pt x="973295" y="0"/>
                  </a:lnTo>
                  <a:lnTo>
                    <a:pt x="973295" y="898971"/>
                  </a:lnTo>
                  <a:lnTo>
                    <a:pt x="0" y="89897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circle(in)">
                                      <p:cBhvr>
                                        <p:cTn id="7" dur="1250"/>
                                        <p:tgtEl>
                                          <p:spTgt spid="28"/>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circle(in)">
                                      <p:cBhvr>
                                        <p:cTn id="12" dur="20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31" presetClass="entr" presetSubtype="0" fill="hold" nodeType="clickEffect">
                                  <p:stCondLst>
                                    <p:cond delay="0"/>
                                  </p:stCondLst>
                                  <p:childTnLst>
                                    <p:set>
                                      <p:cBhvr>
                                        <p:cTn id="16" dur="1" fill="hold">
                                          <p:stCondLst>
                                            <p:cond delay="0"/>
                                          </p:stCondLst>
                                        </p:cTn>
                                        <p:tgtEl>
                                          <p:spTgt spid="24"/>
                                        </p:tgtEl>
                                        <p:attrNameLst>
                                          <p:attrName>style.visibility</p:attrName>
                                        </p:attrNameLst>
                                      </p:cBhvr>
                                      <p:to>
                                        <p:strVal val="visible"/>
                                      </p:to>
                                    </p:set>
                                    <p:anim calcmode="lin" valueType="num">
                                      <p:cBhvr>
                                        <p:cTn id="17" dur="1000" fill="hold"/>
                                        <p:tgtEl>
                                          <p:spTgt spid="24"/>
                                        </p:tgtEl>
                                        <p:attrNameLst>
                                          <p:attrName>ppt_w</p:attrName>
                                        </p:attrNameLst>
                                      </p:cBhvr>
                                      <p:tavLst>
                                        <p:tav tm="0">
                                          <p:val>
                                            <p:fltVal val="0"/>
                                          </p:val>
                                        </p:tav>
                                        <p:tav tm="100000">
                                          <p:val>
                                            <p:strVal val="#ppt_w"/>
                                          </p:val>
                                        </p:tav>
                                      </p:tavLst>
                                    </p:anim>
                                    <p:anim calcmode="lin" valueType="num">
                                      <p:cBhvr>
                                        <p:cTn id="18" dur="1000" fill="hold"/>
                                        <p:tgtEl>
                                          <p:spTgt spid="24"/>
                                        </p:tgtEl>
                                        <p:attrNameLst>
                                          <p:attrName>ppt_h</p:attrName>
                                        </p:attrNameLst>
                                      </p:cBhvr>
                                      <p:tavLst>
                                        <p:tav tm="0">
                                          <p:val>
                                            <p:fltVal val="0"/>
                                          </p:val>
                                        </p:tav>
                                        <p:tav tm="100000">
                                          <p:val>
                                            <p:strVal val="#ppt_h"/>
                                          </p:val>
                                        </p:tav>
                                      </p:tavLst>
                                    </p:anim>
                                    <p:anim calcmode="lin" valueType="num">
                                      <p:cBhvr>
                                        <p:cTn id="19" dur="1000" fill="hold"/>
                                        <p:tgtEl>
                                          <p:spTgt spid="24"/>
                                        </p:tgtEl>
                                        <p:attrNameLst>
                                          <p:attrName>style.rotation</p:attrName>
                                        </p:attrNameLst>
                                      </p:cBhvr>
                                      <p:tavLst>
                                        <p:tav tm="0">
                                          <p:val>
                                            <p:fltVal val="90"/>
                                          </p:val>
                                        </p:tav>
                                        <p:tav tm="100000">
                                          <p:val>
                                            <p:fltVal val="0"/>
                                          </p:val>
                                        </p:tav>
                                      </p:tavLst>
                                    </p:anim>
                                    <p:animEffect transition="in" filter="fade">
                                      <p:cBhvr>
                                        <p:cTn id="20" dur="1000"/>
                                        <p:tgtEl>
                                          <p:spTgt spid="24"/>
                                        </p:tgtEl>
                                      </p:cBhvr>
                                    </p:animEffect>
                                  </p:childTnLst>
                                </p:cTn>
                              </p:par>
                            </p:childTnLst>
                          </p:cTn>
                        </p:par>
                      </p:childTnLst>
                    </p:cTn>
                  </p:par>
                  <p:par>
                    <p:cTn id="21" fill="hold">
                      <p:stCondLst>
                        <p:cond delay="indefinite"/>
                      </p:stCondLst>
                      <p:childTnLst>
                        <p:par>
                          <p:cTn id="22" fill="hold">
                            <p:stCondLst>
                              <p:cond delay="0"/>
                            </p:stCondLst>
                            <p:childTnLst>
                              <p:par>
                                <p:cTn id="23" presetID="45" presetClass="entr" presetSubtype="0" fill="hold" nodeType="click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fade">
                                      <p:cBhvr>
                                        <p:cTn id="25" dur="1000"/>
                                        <p:tgtEl>
                                          <p:spTgt spid="29"/>
                                        </p:tgtEl>
                                      </p:cBhvr>
                                    </p:animEffect>
                                    <p:anim calcmode="lin" valueType="num">
                                      <p:cBhvr>
                                        <p:cTn id="26" dur="1000" fill="hold"/>
                                        <p:tgtEl>
                                          <p:spTgt spid="29"/>
                                        </p:tgtEl>
                                        <p:attrNameLst>
                                          <p:attrName>ppt_w</p:attrName>
                                        </p:attrNameLst>
                                      </p:cBhvr>
                                      <p:tavLst>
                                        <p:tav tm="0" fmla="#ppt_w*sin(2.5*pi*$)">
                                          <p:val>
                                            <p:fltVal val="0"/>
                                          </p:val>
                                        </p:tav>
                                        <p:tav tm="100000">
                                          <p:val>
                                            <p:fltVal val="1"/>
                                          </p:val>
                                        </p:tav>
                                      </p:tavLst>
                                    </p:anim>
                                    <p:anim calcmode="lin" valueType="num">
                                      <p:cBhvr>
                                        <p:cTn id="27" dur="1000" fill="hold"/>
                                        <p:tgtEl>
                                          <p:spTgt spid="29"/>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Hexagon 6">
            <a:extLst>
              <a:ext uri="{FF2B5EF4-FFF2-40B4-BE49-F238E27FC236}">
                <a16:creationId xmlns:a16="http://schemas.microsoft.com/office/drawing/2014/main" id="{11F7DAD0-9191-4325-AA5B-B94103931E8F}"/>
              </a:ext>
            </a:extLst>
          </p:cNvPr>
          <p:cNvSpPr/>
          <p:nvPr/>
        </p:nvSpPr>
        <p:spPr>
          <a:xfrm>
            <a:off x="13563600" y="1663366"/>
            <a:ext cx="4191000" cy="1346533"/>
          </a:xfrm>
          <a:prstGeom prst="hexagon">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err="1"/>
              <a:t>Quản</a:t>
            </a:r>
            <a:r>
              <a:rPr lang="en-US" sz="2800" dirty="0"/>
              <a:t> </a:t>
            </a:r>
            <a:r>
              <a:rPr lang="en-US" sz="2800" dirty="0" err="1"/>
              <a:t>lý</a:t>
            </a:r>
            <a:r>
              <a:rPr lang="en-US" sz="2800" dirty="0"/>
              <a:t> them, </a:t>
            </a:r>
            <a:r>
              <a:rPr lang="en-US" sz="2800" dirty="0" err="1"/>
              <a:t>sửa</a:t>
            </a:r>
            <a:r>
              <a:rPr lang="en-US" sz="2800" dirty="0"/>
              <a:t>, </a:t>
            </a:r>
            <a:r>
              <a:rPr lang="en-US" sz="2800" dirty="0" err="1"/>
              <a:t>xóa</a:t>
            </a:r>
            <a:r>
              <a:rPr lang="en-US" sz="2800" dirty="0"/>
              <a:t>, </a:t>
            </a:r>
            <a:r>
              <a:rPr lang="en-US" sz="2800" dirty="0" err="1"/>
              <a:t>sản</a:t>
            </a:r>
            <a:r>
              <a:rPr lang="en-US" sz="2800" dirty="0"/>
              <a:t> </a:t>
            </a:r>
            <a:r>
              <a:rPr lang="en-US" sz="2800" dirty="0" err="1"/>
              <a:t>phẩm</a:t>
            </a:r>
            <a:r>
              <a:rPr lang="en-US" sz="2800" dirty="0"/>
              <a:t>, </a:t>
            </a:r>
            <a:r>
              <a:rPr lang="en-US" sz="2800" dirty="0" err="1"/>
              <a:t>danh</a:t>
            </a:r>
            <a:r>
              <a:rPr lang="en-US" sz="2800" dirty="0"/>
              <a:t> </a:t>
            </a:r>
            <a:r>
              <a:rPr lang="en-US" sz="2800" dirty="0" err="1"/>
              <a:t>mục</a:t>
            </a:r>
            <a:r>
              <a:rPr lang="en-US" sz="2800" dirty="0"/>
              <a:t>, </a:t>
            </a:r>
            <a:r>
              <a:rPr lang="en-US" sz="2800" dirty="0" err="1"/>
              <a:t>bài</a:t>
            </a:r>
            <a:r>
              <a:rPr lang="en-US" sz="2800" dirty="0"/>
              <a:t> </a:t>
            </a:r>
            <a:r>
              <a:rPr lang="en-US" sz="2800" dirty="0" err="1"/>
              <a:t>viết</a:t>
            </a:r>
            <a:r>
              <a:rPr lang="en-US" sz="2800" dirty="0"/>
              <a:t>,…</a:t>
            </a:r>
          </a:p>
        </p:txBody>
      </p:sp>
      <p:sp>
        <p:nvSpPr>
          <p:cNvPr id="8" name="Hexagon 7">
            <a:extLst>
              <a:ext uri="{FF2B5EF4-FFF2-40B4-BE49-F238E27FC236}">
                <a16:creationId xmlns:a16="http://schemas.microsoft.com/office/drawing/2014/main" id="{A3752705-34C9-42A1-86B4-EB89826F98D7}"/>
              </a:ext>
            </a:extLst>
          </p:cNvPr>
          <p:cNvSpPr/>
          <p:nvPr/>
        </p:nvSpPr>
        <p:spPr>
          <a:xfrm>
            <a:off x="12663236" y="3737810"/>
            <a:ext cx="3898231" cy="1485899"/>
          </a:xfrm>
          <a:prstGeom prst="hexagon">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err="1"/>
              <a:t>Quản</a:t>
            </a:r>
            <a:r>
              <a:rPr lang="en-US" sz="2800" dirty="0"/>
              <a:t> </a:t>
            </a:r>
            <a:r>
              <a:rPr lang="en-US" sz="2800" dirty="0" err="1"/>
              <a:t>lý</a:t>
            </a:r>
            <a:r>
              <a:rPr lang="en-US" sz="2800" dirty="0"/>
              <a:t> </a:t>
            </a:r>
            <a:r>
              <a:rPr lang="en-US" sz="2800" dirty="0" err="1"/>
              <a:t>đơn</a:t>
            </a:r>
            <a:r>
              <a:rPr lang="en-US" sz="2800" dirty="0"/>
              <a:t> </a:t>
            </a:r>
            <a:r>
              <a:rPr lang="en-US" sz="2800" dirty="0" err="1"/>
              <a:t>hàng</a:t>
            </a:r>
            <a:r>
              <a:rPr lang="en-US" sz="2800" dirty="0"/>
              <a:t>, </a:t>
            </a:r>
            <a:r>
              <a:rPr lang="en-US" sz="2800" dirty="0" err="1"/>
              <a:t>cập</a:t>
            </a:r>
            <a:r>
              <a:rPr lang="en-US" sz="2800" dirty="0"/>
              <a:t> </a:t>
            </a:r>
            <a:r>
              <a:rPr lang="en-US" sz="2800" dirty="0" err="1"/>
              <a:t>nhật</a:t>
            </a:r>
            <a:r>
              <a:rPr lang="en-US" sz="2800" dirty="0"/>
              <a:t> </a:t>
            </a:r>
            <a:r>
              <a:rPr lang="en-US" sz="2800" dirty="0" err="1"/>
              <a:t>trạng</a:t>
            </a:r>
            <a:r>
              <a:rPr lang="en-US" sz="2800" dirty="0"/>
              <a:t> </a:t>
            </a:r>
            <a:r>
              <a:rPr lang="en-US" sz="2800" dirty="0" err="1"/>
              <a:t>thái</a:t>
            </a:r>
            <a:r>
              <a:rPr lang="en-US" sz="2800" dirty="0"/>
              <a:t> </a:t>
            </a:r>
            <a:r>
              <a:rPr lang="en-US" sz="2800" dirty="0" err="1"/>
              <a:t>đơn</a:t>
            </a:r>
            <a:r>
              <a:rPr lang="en-US" sz="2800" dirty="0"/>
              <a:t> </a:t>
            </a:r>
            <a:r>
              <a:rPr lang="en-US" sz="2800" dirty="0" err="1"/>
              <a:t>hàng</a:t>
            </a:r>
            <a:endParaRPr lang="en-US" sz="2800" dirty="0"/>
          </a:p>
        </p:txBody>
      </p:sp>
      <p:sp>
        <p:nvSpPr>
          <p:cNvPr id="9" name="Hexagon 8">
            <a:extLst>
              <a:ext uri="{FF2B5EF4-FFF2-40B4-BE49-F238E27FC236}">
                <a16:creationId xmlns:a16="http://schemas.microsoft.com/office/drawing/2014/main" id="{14036352-4742-426B-A0E2-DF9023DF18EF}"/>
              </a:ext>
            </a:extLst>
          </p:cNvPr>
          <p:cNvSpPr/>
          <p:nvPr/>
        </p:nvSpPr>
        <p:spPr>
          <a:xfrm>
            <a:off x="12663237" y="7521741"/>
            <a:ext cx="3505200" cy="990600"/>
          </a:xfrm>
          <a:prstGeom prst="hexagon">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err="1"/>
              <a:t>Quản</a:t>
            </a:r>
            <a:r>
              <a:rPr lang="en-US" sz="2800" dirty="0"/>
              <a:t> </a:t>
            </a:r>
            <a:r>
              <a:rPr lang="en-US" sz="2800" dirty="0" err="1"/>
              <a:t>lý</a:t>
            </a:r>
            <a:r>
              <a:rPr lang="en-US" sz="2800" dirty="0"/>
              <a:t> </a:t>
            </a:r>
            <a:r>
              <a:rPr lang="en-US" sz="2800" dirty="0" err="1"/>
              <a:t>nhập</a:t>
            </a:r>
            <a:r>
              <a:rPr lang="en-US" sz="2800" dirty="0"/>
              <a:t> </a:t>
            </a:r>
            <a:r>
              <a:rPr lang="en-US" sz="2800" dirty="0" err="1"/>
              <a:t>kho</a:t>
            </a:r>
            <a:r>
              <a:rPr lang="en-US" sz="2800" dirty="0"/>
              <a:t> </a:t>
            </a:r>
            <a:r>
              <a:rPr lang="en-US" sz="2800" dirty="0" err="1"/>
              <a:t>hàng</a:t>
            </a:r>
            <a:r>
              <a:rPr lang="en-US" sz="2800" dirty="0"/>
              <a:t>.</a:t>
            </a:r>
          </a:p>
        </p:txBody>
      </p:sp>
      <p:sp>
        <p:nvSpPr>
          <p:cNvPr id="10" name="Hexagon 9">
            <a:extLst>
              <a:ext uri="{FF2B5EF4-FFF2-40B4-BE49-F238E27FC236}">
                <a16:creationId xmlns:a16="http://schemas.microsoft.com/office/drawing/2014/main" id="{98867167-A135-457F-BFCB-FCCD09177CFA}"/>
              </a:ext>
            </a:extLst>
          </p:cNvPr>
          <p:cNvSpPr/>
          <p:nvPr/>
        </p:nvSpPr>
        <p:spPr>
          <a:xfrm>
            <a:off x="14020800" y="5676900"/>
            <a:ext cx="3505200" cy="990600"/>
          </a:xfrm>
          <a:prstGeom prst="hexagon">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In </a:t>
            </a:r>
            <a:r>
              <a:rPr lang="en-US" sz="2800" dirty="0" err="1"/>
              <a:t>hóa</a:t>
            </a:r>
            <a:r>
              <a:rPr lang="en-US" sz="2800" dirty="0"/>
              <a:t> </a:t>
            </a:r>
            <a:r>
              <a:rPr lang="en-US" sz="2800" dirty="0" err="1"/>
              <a:t>đơn</a:t>
            </a:r>
            <a:r>
              <a:rPr lang="en-US" sz="2800" dirty="0"/>
              <a:t>, </a:t>
            </a:r>
            <a:r>
              <a:rPr lang="en-US" sz="2800" dirty="0" err="1"/>
              <a:t>báo</a:t>
            </a:r>
            <a:r>
              <a:rPr lang="en-US" sz="2800" dirty="0"/>
              <a:t> </a:t>
            </a:r>
            <a:r>
              <a:rPr lang="en-US" sz="2800" dirty="0" err="1"/>
              <a:t>cáo</a:t>
            </a:r>
            <a:r>
              <a:rPr lang="en-US" sz="2800" dirty="0"/>
              <a:t> </a:t>
            </a:r>
            <a:r>
              <a:rPr lang="en-US" sz="2800" dirty="0" err="1"/>
              <a:t>thống</a:t>
            </a:r>
            <a:r>
              <a:rPr lang="en-US" sz="2800" dirty="0"/>
              <a:t> </a:t>
            </a:r>
            <a:r>
              <a:rPr lang="en-US" sz="2800" dirty="0" err="1"/>
              <a:t>kê</a:t>
            </a:r>
            <a:endParaRPr lang="en-US" sz="2800" dirty="0"/>
          </a:p>
        </p:txBody>
      </p:sp>
      <p:sp>
        <p:nvSpPr>
          <p:cNvPr id="11" name="Rectangle: Rounded Corners 10">
            <a:extLst>
              <a:ext uri="{FF2B5EF4-FFF2-40B4-BE49-F238E27FC236}">
                <a16:creationId xmlns:a16="http://schemas.microsoft.com/office/drawing/2014/main" id="{801A6D47-15F6-45F2-90A2-15F88BA994F4}"/>
              </a:ext>
            </a:extLst>
          </p:cNvPr>
          <p:cNvSpPr/>
          <p:nvPr/>
        </p:nvSpPr>
        <p:spPr>
          <a:xfrm>
            <a:off x="7848600" y="3657600"/>
            <a:ext cx="2286000" cy="2057400"/>
          </a:xfrm>
          <a:prstGeom prst="round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err="1">
                <a:solidFill>
                  <a:schemeClr val="accent6">
                    <a:lumMod val="75000"/>
                  </a:schemeClr>
                </a:solidFill>
              </a:rPr>
              <a:t>Yêu</a:t>
            </a:r>
            <a:endParaRPr lang="en-US" sz="3200" dirty="0">
              <a:solidFill>
                <a:schemeClr val="accent6">
                  <a:lumMod val="75000"/>
                </a:schemeClr>
              </a:solidFill>
            </a:endParaRPr>
          </a:p>
          <a:p>
            <a:pPr algn="ctr"/>
            <a:r>
              <a:rPr lang="en-US" sz="3200" dirty="0">
                <a:solidFill>
                  <a:schemeClr val="accent6">
                    <a:lumMod val="75000"/>
                  </a:schemeClr>
                </a:solidFill>
              </a:rPr>
              <a:t> </a:t>
            </a:r>
            <a:r>
              <a:rPr lang="en-US" sz="3200" dirty="0" err="1">
                <a:solidFill>
                  <a:schemeClr val="accent6">
                    <a:lumMod val="75000"/>
                  </a:schemeClr>
                </a:solidFill>
              </a:rPr>
              <a:t>cầu</a:t>
            </a:r>
            <a:endParaRPr lang="en-US" sz="3200" dirty="0">
              <a:solidFill>
                <a:schemeClr val="accent6">
                  <a:lumMod val="75000"/>
                </a:schemeClr>
              </a:solidFill>
            </a:endParaRPr>
          </a:p>
        </p:txBody>
      </p:sp>
      <p:sp>
        <p:nvSpPr>
          <p:cNvPr id="12" name="Hexagon 11">
            <a:extLst>
              <a:ext uri="{FF2B5EF4-FFF2-40B4-BE49-F238E27FC236}">
                <a16:creationId xmlns:a16="http://schemas.microsoft.com/office/drawing/2014/main" id="{8E859610-CE28-4ABA-B365-D8037C9216A1}"/>
              </a:ext>
            </a:extLst>
          </p:cNvPr>
          <p:cNvSpPr/>
          <p:nvPr/>
        </p:nvSpPr>
        <p:spPr>
          <a:xfrm>
            <a:off x="533400" y="1752600"/>
            <a:ext cx="3505200" cy="990600"/>
          </a:xfrm>
          <a:prstGeom prst="hexagon">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err="1"/>
              <a:t>Quản</a:t>
            </a:r>
            <a:r>
              <a:rPr lang="en-US" sz="2800" dirty="0"/>
              <a:t> </a:t>
            </a:r>
            <a:r>
              <a:rPr lang="en-US" sz="2800" dirty="0" err="1"/>
              <a:t>lý</a:t>
            </a:r>
            <a:r>
              <a:rPr lang="en-US" sz="2800" dirty="0"/>
              <a:t> </a:t>
            </a:r>
            <a:r>
              <a:rPr lang="en-US" sz="2800" dirty="0" err="1"/>
              <a:t>thông</a:t>
            </a:r>
            <a:r>
              <a:rPr lang="en-US" sz="2800" dirty="0"/>
              <a:t> tin </a:t>
            </a:r>
            <a:r>
              <a:rPr lang="en-US" sz="2800" dirty="0" err="1"/>
              <a:t>cá</a:t>
            </a:r>
            <a:r>
              <a:rPr lang="en-US" sz="2800" dirty="0"/>
              <a:t> </a:t>
            </a:r>
            <a:r>
              <a:rPr lang="en-US" sz="2800" dirty="0" err="1"/>
              <a:t>nhân</a:t>
            </a:r>
            <a:endParaRPr lang="en-US" sz="2800" dirty="0"/>
          </a:p>
        </p:txBody>
      </p:sp>
      <p:sp>
        <p:nvSpPr>
          <p:cNvPr id="13" name="Hexagon 12">
            <a:extLst>
              <a:ext uri="{FF2B5EF4-FFF2-40B4-BE49-F238E27FC236}">
                <a16:creationId xmlns:a16="http://schemas.microsoft.com/office/drawing/2014/main" id="{225121AC-DC51-44E8-9EFF-A2A2F352FA5A}"/>
              </a:ext>
            </a:extLst>
          </p:cNvPr>
          <p:cNvSpPr/>
          <p:nvPr/>
        </p:nvSpPr>
        <p:spPr>
          <a:xfrm>
            <a:off x="1726532" y="7543800"/>
            <a:ext cx="3505200" cy="990600"/>
          </a:xfrm>
          <a:prstGeom prst="hexagon">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Mua </a:t>
            </a:r>
            <a:r>
              <a:rPr lang="en-US" sz="2800" dirty="0" err="1"/>
              <a:t>hàng</a:t>
            </a:r>
            <a:r>
              <a:rPr lang="en-US" sz="2800" dirty="0"/>
              <a:t> – Thanh </a:t>
            </a:r>
            <a:r>
              <a:rPr lang="en-US" sz="2800" dirty="0" err="1"/>
              <a:t>toán</a:t>
            </a:r>
            <a:endParaRPr lang="en-US" sz="2800" dirty="0"/>
          </a:p>
        </p:txBody>
      </p:sp>
      <p:sp>
        <p:nvSpPr>
          <p:cNvPr id="14" name="Hexagon 13">
            <a:extLst>
              <a:ext uri="{FF2B5EF4-FFF2-40B4-BE49-F238E27FC236}">
                <a16:creationId xmlns:a16="http://schemas.microsoft.com/office/drawing/2014/main" id="{7A9EFA55-1723-4EC8-A65F-CDEFA2C742C0}"/>
              </a:ext>
            </a:extLst>
          </p:cNvPr>
          <p:cNvSpPr/>
          <p:nvPr/>
        </p:nvSpPr>
        <p:spPr>
          <a:xfrm>
            <a:off x="381000" y="5557837"/>
            <a:ext cx="3505200" cy="990600"/>
          </a:xfrm>
          <a:prstGeom prst="hexagon">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err="1"/>
              <a:t>Tìm</a:t>
            </a:r>
            <a:r>
              <a:rPr lang="en-US" sz="2800" dirty="0"/>
              <a:t> </a:t>
            </a:r>
            <a:r>
              <a:rPr lang="en-US" sz="2800" dirty="0" err="1"/>
              <a:t>kiếm</a:t>
            </a:r>
            <a:r>
              <a:rPr lang="en-US" sz="2800" dirty="0"/>
              <a:t> – </a:t>
            </a:r>
            <a:r>
              <a:rPr lang="en-US" sz="2800" dirty="0" err="1"/>
              <a:t>Lọc</a:t>
            </a:r>
            <a:r>
              <a:rPr lang="en-US" sz="2800" dirty="0"/>
              <a:t> </a:t>
            </a:r>
            <a:r>
              <a:rPr lang="en-US" sz="2800" dirty="0" err="1"/>
              <a:t>sản</a:t>
            </a:r>
            <a:r>
              <a:rPr lang="en-US" sz="2800" dirty="0"/>
              <a:t> </a:t>
            </a:r>
            <a:r>
              <a:rPr lang="en-US" sz="2800" dirty="0" err="1"/>
              <a:t>phẩm</a:t>
            </a:r>
            <a:endParaRPr lang="en-US" sz="2800" dirty="0"/>
          </a:p>
        </p:txBody>
      </p:sp>
      <p:sp>
        <p:nvSpPr>
          <p:cNvPr id="15" name="Hexagon 14">
            <a:extLst>
              <a:ext uri="{FF2B5EF4-FFF2-40B4-BE49-F238E27FC236}">
                <a16:creationId xmlns:a16="http://schemas.microsoft.com/office/drawing/2014/main" id="{8DCBE8C5-C28E-4680-B8E2-E1B11D5EC730}"/>
              </a:ext>
            </a:extLst>
          </p:cNvPr>
          <p:cNvSpPr/>
          <p:nvPr/>
        </p:nvSpPr>
        <p:spPr>
          <a:xfrm>
            <a:off x="1726532" y="3637546"/>
            <a:ext cx="3505200" cy="1277353"/>
          </a:xfrm>
          <a:prstGeom prst="hexagon">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err="1"/>
              <a:t>Xem</a:t>
            </a:r>
            <a:r>
              <a:rPr lang="en-US" sz="2800" dirty="0"/>
              <a:t> </a:t>
            </a:r>
            <a:r>
              <a:rPr lang="en-US" sz="2800" dirty="0" err="1"/>
              <a:t>sản</a:t>
            </a:r>
            <a:r>
              <a:rPr lang="en-US" sz="2800" dirty="0"/>
              <a:t> </a:t>
            </a:r>
            <a:r>
              <a:rPr lang="en-US" sz="2800" dirty="0" err="1"/>
              <a:t>phẩm</a:t>
            </a:r>
            <a:r>
              <a:rPr lang="en-US" sz="2800" dirty="0"/>
              <a:t>- </a:t>
            </a:r>
            <a:r>
              <a:rPr lang="en-US" sz="2800" dirty="0" err="1"/>
              <a:t>Danh</a:t>
            </a:r>
            <a:r>
              <a:rPr lang="en-US" sz="2800" dirty="0"/>
              <a:t> </a:t>
            </a:r>
            <a:r>
              <a:rPr lang="en-US" sz="2800" dirty="0" err="1"/>
              <a:t>sách</a:t>
            </a:r>
            <a:r>
              <a:rPr lang="en-US" sz="2800" dirty="0"/>
              <a:t> </a:t>
            </a:r>
            <a:r>
              <a:rPr lang="en-US" sz="2800" dirty="0" err="1"/>
              <a:t>sản</a:t>
            </a:r>
            <a:r>
              <a:rPr lang="en-US" sz="2800" dirty="0"/>
              <a:t> </a:t>
            </a:r>
            <a:r>
              <a:rPr lang="en-US" sz="2800" dirty="0" err="1"/>
              <a:t>phẩm</a:t>
            </a:r>
            <a:endParaRPr lang="en-US" sz="2800" dirty="0"/>
          </a:p>
        </p:txBody>
      </p:sp>
      <p:sp>
        <p:nvSpPr>
          <p:cNvPr id="16" name="Hexagon 15">
            <a:extLst>
              <a:ext uri="{FF2B5EF4-FFF2-40B4-BE49-F238E27FC236}">
                <a16:creationId xmlns:a16="http://schemas.microsoft.com/office/drawing/2014/main" id="{4C3118BE-455B-4B2B-915B-7613C5C59C5D}"/>
              </a:ext>
            </a:extLst>
          </p:cNvPr>
          <p:cNvSpPr/>
          <p:nvPr/>
        </p:nvSpPr>
        <p:spPr>
          <a:xfrm>
            <a:off x="9334500" y="3962400"/>
            <a:ext cx="1714500" cy="1485900"/>
          </a:xfrm>
          <a:prstGeom prst="hexagon">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Admin</a:t>
            </a:r>
          </a:p>
        </p:txBody>
      </p:sp>
      <p:sp>
        <p:nvSpPr>
          <p:cNvPr id="17" name="Hexagon 16">
            <a:extLst>
              <a:ext uri="{FF2B5EF4-FFF2-40B4-BE49-F238E27FC236}">
                <a16:creationId xmlns:a16="http://schemas.microsoft.com/office/drawing/2014/main" id="{CB4A973D-8288-49D0-82B9-55D30823C9CD}"/>
              </a:ext>
            </a:extLst>
          </p:cNvPr>
          <p:cNvSpPr/>
          <p:nvPr/>
        </p:nvSpPr>
        <p:spPr>
          <a:xfrm>
            <a:off x="6934200" y="3962400"/>
            <a:ext cx="1714500" cy="1485900"/>
          </a:xfrm>
          <a:prstGeom prst="hexagon">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err="1"/>
              <a:t>Người</a:t>
            </a:r>
            <a:r>
              <a:rPr lang="en-US" sz="2800" dirty="0"/>
              <a:t> </a:t>
            </a:r>
            <a:r>
              <a:rPr lang="en-US" sz="2800" dirty="0" err="1"/>
              <a:t>dùng</a:t>
            </a:r>
            <a:endParaRPr lang="en-US" sz="2800" dirty="0"/>
          </a:p>
        </p:txBody>
      </p:sp>
      <p:sp>
        <p:nvSpPr>
          <p:cNvPr id="18" name="Arrow: Pentagon 17">
            <a:extLst>
              <a:ext uri="{FF2B5EF4-FFF2-40B4-BE49-F238E27FC236}">
                <a16:creationId xmlns:a16="http://schemas.microsoft.com/office/drawing/2014/main" id="{D5CA5083-3D79-4250-9457-55103D942977}"/>
              </a:ext>
            </a:extLst>
          </p:cNvPr>
          <p:cNvSpPr/>
          <p:nvPr/>
        </p:nvSpPr>
        <p:spPr>
          <a:xfrm rot="5400000">
            <a:off x="7639050" y="50882"/>
            <a:ext cx="2705100" cy="2222335"/>
          </a:xfrm>
          <a:prstGeom prst="homePlat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Arrow: Pentagon 18">
            <a:extLst>
              <a:ext uri="{FF2B5EF4-FFF2-40B4-BE49-F238E27FC236}">
                <a16:creationId xmlns:a16="http://schemas.microsoft.com/office/drawing/2014/main" id="{B6D83354-12D3-4B43-B387-99376F1BDF56}"/>
              </a:ext>
            </a:extLst>
          </p:cNvPr>
          <p:cNvSpPr/>
          <p:nvPr/>
        </p:nvSpPr>
        <p:spPr>
          <a:xfrm rot="16200000">
            <a:off x="7594934" y="7975682"/>
            <a:ext cx="2705100" cy="2222335"/>
          </a:xfrm>
          <a:prstGeom prst="homePlat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75644DF5-1CBB-4587-AF4E-223D4655BFB6}"/>
              </a:ext>
            </a:extLst>
          </p:cNvPr>
          <p:cNvSpPr txBox="1"/>
          <p:nvPr/>
        </p:nvSpPr>
        <p:spPr>
          <a:xfrm>
            <a:off x="8502568" y="623440"/>
            <a:ext cx="1600200" cy="1077218"/>
          </a:xfrm>
          <a:prstGeom prst="rect">
            <a:avLst/>
          </a:prstGeom>
          <a:noFill/>
        </p:spPr>
        <p:txBody>
          <a:bodyPr wrap="square" rtlCol="0">
            <a:spAutoFit/>
          </a:bodyPr>
          <a:lstStyle/>
          <a:p>
            <a:r>
              <a:rPr lang="en-US" sz="3200" dirty="0" err="1">
                <a:solidFill>
                  <a:schemeClr val="bg1"/>
                </a:solidFill>
              </a:rPr>
              <a:t>Đăng</a:t>
            </a:r>
            <a:r>
              <a:rPr lang="en-US" sz="3200" dirty="0">
                <a:solidFill>
                  <a:schemeClr val="bg1"/>
                </a:solidFill>
              </a:rPr>
              <a:t> </a:t>
            </a:r>
            <a:r>
              <a:rPr lang="en-US" sz="3200" dirty="0" err="1">
                <a:solidFill>
                  <a:schemeClr val="bg1"/>
                </a:solidFill>
              </a:rPr>
              <a:t>nhập</a:t>
            </a:r>
            <a:endParaRPr lang="en-US" sz="3200" dirty="0">
              <a:solidFill>
                <a:schemeClr val="bg1"/>
              </a:solidFill>
            </a:endParaRPr>
          </a:p>
        </p:txBody>
      </p:sp>
      <p:sp>
        <p:nvSpPr>
          <p:cNvPr id="3" name="TextBox 2">
            <a:extLst>
              <a:ext uri="{FF2B5EF4-FFF2-40B4-BE49-F238E27FC236}">
                <a16:creationId xmlns:a16="http://schemas.microsoft.com/office/drawing/2014/main" id="{2113ECC8-25C0-4D76-A9B7-7FF2C23184B4}"/>
              </a:ext>
            </a:extLst>
          </p:cNvPr>
          <p:cNvSpPr txBox="1"/>
          <p:nvPr/>
        </p:nvSpPr>
        <p:spPr>
          <a:xfrm>
            <a:off x="8502568" y="8586342"/>
            <a:ext cx="1295400" cy="1077218"/>
          </a:xfrm>
          <a:prstGeom prst="rect">
            <a:avLst/>
          </a:prstGeom>
          <a:noFill/>
        </p:spPr>
        <p:txBody>
          <a:bodyPr wrap="square" rtlCol="0">
            <a:spAutoFit/>
          </a:bodyPr>
          <a:lstStyle/>
          <a:p>
            <a:r>
              <a:rPr lang="en-US" sz="3200" dirty="0" err="1">
                <a:solidFill>
                  <a:schemeClr val="bg1"/>
                </a:solidFill>
              </a:rPr>
              <a:t>Đăng</a:t>
            </a:r>
            <a:r>
              <a:rPr lang="en-US" sz="3200" dirty="0">
                <a:solidFill>
                  <a:schemeClr val="bg1"/>
                </a:solidFill>
              </a:rPr>
              <a:t> </a:t>
            </a:r>
            <a:r>
              <a:rPr lang="en-US" sz="3200" dirty="0" err="1">
                <a:solidFill>
                  <a:schemeClr val="bg1"/>
                </a:solidFill>
              </a:rPr>
              <a:t>ký</a:t>
            </a:r>
            <a:endParaRPr lang="en-US" sz="3200" dirty="0">
              <a:solidFill>
                <a:schemeClr val="bg1"/>
              </a:solidFill>
            </a:endParaRPr>
          </a:p>
        </p:txBody>
      </p:sp>
    </p:spTree>
    <p:extLst>
      <p:ext uri="{BB962C8B-B14F-4D97-AF65-F5344CB8AC3E}">
        <p14:creationId xmlns:p14="http://schemas.microsoft.com/office/powerpoint/2010/main" val="3926080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6F4EA"/>
        </a:solidFill>
        <a:effectLst/>
      </p:bgPr>
    </p:bg>
    <p:spTree>
      <p:nvGrpSpPr>
        <p:cNvPr id="1" name=""/>
        <p:cNvGrpSpPr/>
        <p:nvPr/>
      </p:nvGrpSpPr>
      <p:grpSpPr>
        <a:xfrm>
          <a:off x="0" y="0"/>
          <a:ext cx="0" cy="0"/>
          <a:chOff x="0" y="0"/>
          <a:chExt cx="0" cy="0"/>
        </a:xfrm>
      </p:grpSpPr>
      <p:sp>
        <p:nvSpPr>
          <p:cNvPr id="2" name="Freeform 2"/>
          <p:cNvSpPr/>
          <p:nvPr/>
        </p:nvSpPr>
        <p:spPr>
          <a:xfrm flipH="1">
            <a:off x="19878" y="-2857500"/>
            <a:ext cx="18288000" cy="13362624"/>
          </a:xfrm>
          <a:custGeom>
            <a:avLst/>
            <a:gdLst/>
            <a:ahLst/>
            <a:cxnLst/>
            <a:rect l="l" t="t" r="r" b="b"/>
            <a:pathLst>
              <a:path w="13362624" h="13362624">
                <a:moveTo>
                  <a:pt x="13362624" y="0"/>
                </a:moveTo>
                <a:lnTo>
                  <a:pt x="0" y="0"/>
                </a:lnTo>
                <a:lnTo>
                  <a:pt x="0" y="13362624"/>
                </a:lnTo>
                <a:lnTo>
                  <a:pt x="13362624" y="13362624"/>
                </a:lnTo>
                <a:lnTo>
                  <a:pt x="13362624" y="0"/>
                </a:lnTo>
                <a:close/>
              </a:path>
            </a:pathLst>
          </a:custGeom>
          <a:solidFill>
            <a:schemeClr val="accent6">
              <a:lumMod val="75000"/>
            </a:schemeClr>
          </a:solidFill>
        </p:spPr>
        <p:txBody>
          <a:bodyPr/>
          <a:lstStyle/>
          <a:p>
            <a:endParaRPr lang="en-US" dirty="0"/>
          </a:p>
        </p:txBody>
      </p:sp>
      <p:sp>
        <p:nvSpPr>
          <p:cNvPr id="7" name="TextBox 4">
            <a:extLst>
              <a:ext uri="{FF2B5EF4-FFF2-40B4-BE49-F238E27FC236}">
                <a16:creationId xmlns:a16="http://schemas.microsoft.com/office/drawing/2014/main" id="{1907D035-39B1-4522-8F42-B26789E86845}"/>
              </a:ext>
            </a:extLst>
          </p:cNvPr>
          <p:cNvSpPr txBox="1"/>
          <p:nvPr/>
        </p:nvSpPr>
        <p:spPr>
          <a:xfrm>
            <a:off x="457200" y="647700"/>
            <a:ext cx="10743139" cy="1077218"/>
          </a:xfrm>
          <a:prstGeom prst="rect">
            <a:avLst/>
          </a:prstGeom>
        </p:spPr>
        <p:txBody>
          <a:bodyPr lIns="0" tIns="0" rIns="0" bIns="0" rtlCol="0" anchor="t">
            <a:spAutoFit/>
          </a:bodyPr>
          <a:lstStyle/>
          <a:p>
            <a:pPr marL="0" lvl="0" indent="0" algn="l">
              <a:lnSpc>
                <a:spcPts val="8000"/>
              </a:lnSpc>
            </a:pPr>
            <a:r>
              <a:rPr lang="en-US" sz="8000" dirty="0" err="1">
                <a:solidFill>
                  <a:schemeClr val="bg1"/>
                </a:solidFill>
                <a:latin typeface="Saira ExtraCondensed Bold"/>
              </a:rPr>
              <a:t>Mô</a:t>
            </a:r>
            <a:r>
              <a:rPr lang="en-US" sz="8000" dirty="0">
                <a:solidFill>
                  <a:schemeClr val="bg1"/>
                </a:solidFill>
                <a:latin typeface="Saira ExtraCondensed Bold"/>
              </a:rPr>
              <a:t> </a:t>
            </a:r>
            <a:r>
              <a:rPr lang="en-US" sz="8000" dirty="0" err="1">
                <a:solidFill>
                  <a:schemeClr val="bg1"/>
                </a:solidFill>
                <a:latin typeface="Saira ExtraCondensed Bold"/>
              </a:rPr>
              <a:t>hình</a:t>
            </a:r>
            <a:r>
              <a:rPr lang="en-US" sz="8000" dirty="0">
                <a:solidFill>
                  <a:schemeClr val="bg1"/>
                </a:solidFill>
                <a:latin typeface="Saira ExtraCondensed Bold"/>
              </a:rPr>
              <a:t> </a:t>
            </a:r>
            <a:r>
              <a:rPr lang="en-US" sz="8000" dirty="0" err="1">
                <a:solidFill>
                  <a:schemeClr val="bg1"/>
                </a:solidFill>
                <a:latin typeface="Saira ExtraCondensed Bold"/>
              </a:rPr>
              <a:t>hóa</a:t>
            </a:r>
            <a:r>
              <a:rPr lang="en-US" sz="8000" dirty="0">
                <a:solidFill>
                  <a:schemeClr val="bg1"/>
                </a:solidFill>
                <a:latin typeface="Saira ExtraCondensed Bold"/>
              </a:rPr>
              <a:t> </a:t>
            </a:r>
            <a:r>
              <a:rPr lang="en-US" sz="8000" dirty="0" err="1">
                <a:solidFill>
                  <a:schemeClr val="bg1"/>
                </a:solidFill>
                <a:latin typeface="Saira ExtraCondensed Bold"/>
              </a:rPr>
              <a:t>chức</a:t>
            </a:r>
            <a:r>
              <a:rPr lang="en-US" sz="8000" dirty="0">
                <a:solidFill>
                  <a:schemeClr val="bg1"/>
                </a:solidFill>
                <a:latin typeface="Saira ExtraCondensed Bold"/>
              </a:rPr>
              <a:t> </a:t>
            </a:r>
            <a:r>
              <a:rPr lang="en-US" sz="8000" dirty="0" err="1">
                <a:solidFill>
                  <a:schemeClr val="bg1"/>
                </a:solidFill>
                <a:latin typeface="Saira ExtraCondensed Bold"/>
              </a:rPr>
              <a:t>năng</a:t>
            </a:r>
            <a:endParaRPr lang="en-US" sz="8000" dirty="0">
              <a:solidFill>
                <a:schemeClr val="bg1"/>
              </a:solidFill>
              <a:latin typeface="Saira ExtraCondensed Bold"/>
            </a:endParaRPr>
          </a:p>
        </p:txBody>
      </p:sp>
      <p:pic>
        <p:nvPicPr>
          <p:cNvPr id="8" name="Picture 7">
            <a:extLst>
              <a:ext uri="{FF2B5EF4-FFF2-40B4-BE49-F238E27FC236}">
                <a16:creationId xmlns:a16="http://schemas.microsoft.com/office/drawing/2014/main" id="{E825042D-4115-4127-8925-D81CB32B2120}"/>
              </a:ext>
            </a:extLst>
          </p:cNvPr>
          <p:cNvPicPr/>
          <p:nvPr/>
        </p:nvPicPr>
        <p:blipFill>
          <a:blip r:embed="rId2"/>
          <a:stretch>
            <a:fillRect/>
          </a:stretch>
        </p:blipFill>
        <p:spPr>
          <a:xfrm>
            <a:off x="9144000" y="1104900"/>
            <a:ext cx="8001000" cy="7734242"/>
          </a:xfrm>
          <a:prstGeom prst="rect">
            <a:avLst/>
          </a:prstGeom>
        </p:spPr>
      </p:pic>
      <p:sp>
        <p:nvSpPr>
          <p:cNvPr id="9" name="TextBox 4">
            <a:extLst>
              <a:ext uri="{FF2B5EF4-FFF2-40B4-BE49-F238E27FC236}">
                <a16:creationId xmlns:a16="http://schemas.microsoft.com/office/drawing/2014/main" id="{AE34CFC6-6D99-48A2-AF94-55ECD039D5F4}"/>
              </a:ext>
            </a:extLst>
          </p:cNvPr>
          <p:cNvSpPr txBox="1"/>
          <p:nvPr/>
        </p:nvSpPr>
        <p:spPr>
          <a:xfrm>
            <a:off x="1109870" y="2933700"/>
            <a:ext cx="10743139" cy="1025922"/>
          </a:xfrm>
          <a:prstGeom prst="rect">
            <a:avLst/>
          </a:prstGeom>
        </p:spPr>
        <p:txBody>
          <a:bodyPr lIns="0" tIns="0" rIns="0" bIns="0" rtlCol="0" anchor="t">
            <a:spAutoFit/>
          </a:bodyPr>
          <a:lstStyle/>
          <a:p>
            <a:pPr marL="0" lvl="0" indent="0" algn="l">
              <a:lnSpc>
                <a:spcPts val="8000"/>
              </a:lnSpc>
            </a:pPr>
            <a:r>
              <a:rPr lang="en-US" sz="6000" dirty="0">
                <a:solidFill>
                  <a:schemeClr val="bg1"/>
                </a:solidFill>
                <a:latin typeface="Saira ExtraCondensed Bold"/>
              </a:rPr>
              <a:t>- </a:t>
            </a:r>
            <a:r>
              <a:rPr lang="en-US" sz="6000" dirty="0" err="1">
                <a:solidFill>
                  <a:schemeClr val="bg1"/>
                </a:solidFill>
                <a:latin typeface="Saira ExtraCondensed Bold"/>
              </a:rPr>
              <a:t>Biểu</a:t>
            </a:r>
            <a:r>
              <a:rPr lang="en-US" sz="6000" dirty="0">
                <a:solidFill>
                  <a:schemeClr val="bg1"/>
                </a:solidFill>
                <a:latin typeface="Saira ExtraCondensed Bold"/>
              </a:rPr>
              <a:t> </a:t>
            </a:r>
            <a:r>
              <a:rPr lang="en-US" sz="6000" dirty="0" err="1">
                <a:solidFill>
                  <a:schemeClr val="bg1"/>
                </a:solidFill>
                <a:latin typeface="Saira ExtraCondensed Bold"/>
              </a:rPr>
              <a:t>đồ</a:t>
            </a:r>
            <a:r>
              <a:rPr lang="en-US" sz="6000" dirty="0">
                <a:solidFill>
                  <a:schemeClr val="bg1"/>
                </a:solidFill>
                <a:latin typeface="Saira ExtraCondensed Bold"/>
              </a:rPr>
              <a:t> use case </a:t>
            </a:r>
            <a:r>
              <a:rPr lang="en-US" sz="6000" dirty="0" err="1">
                <a:solidFill>
                  <a:schemeClr val="bg1"/>
                </a:solidFill>
                <a:latin typeface="Saira ExtraCondensed Bold"/>
              </a:rPr>
              <a:t>tổng</a:t>
            </a:r>
            <a:r>
              <a:rPr lang="en-US" sz="6000" dirty="0">
                <a:solidFill>
                  <a:schemeClr val="bg1"/>
                </a:solidFill>
                <a:latin typeface="Saira ExtraCondensed Bold"/>
              </a:rPr>
              <a:t> </a:t>
            </a:r>
            <a:r>
              <a:rPr lang="en-US" sz="6000" dirty="0" err="1">
                <a:solidFill>
                  <a:schemeClr val="bg1"/>
                </a:solidFill>
                <a:latin typeface="Saira ExtraCondensed Bold"/>
              </a:rPr>
              <a:t>quát</a:t>
            </a:r>
            <a:r>
              <a:rPr lang="en-US" sz="6000" dirty="0">
                <a:solidFill>
                  <a:schemeClr val="bg1"/>
                </a:solidFill>
                <a:latin typeface="Saira ExtraCondensed Bold"/>
              </a:rPr>
              <a:t>:</a:t>
            </a:r>
          </a:p>
        </p:txBody>
      </p:sp>
      <p:sp>
        <p:nvSpPr>
          <p:cNvPr id="10" name="TextBox 4">
            <a:extLst>
              <a:ext uri="{FF2B5EF4-FFF2-40B4-BE49-F238E27FC236}">
                <a16:creationId xmlns:a16="http://schemas.microsoft.com/office/drawing/2014/main" id="{3DF29D5B-D4C3-4156-806F-3A1B33097BDC}"/>
              </a:ext>
            </a:extLst>
          </p:cNvPr>
          <p:cNvSpPr txBox="1"/>
          <p:nvPr/>
        </p:nvSpPr>
        <p:spPr>
          <a:xfrm>
            <a:off x="1828801" y="4730113"/>
            <a:ext cx="7315200" cy="2051844"/>
          </a:xfrm>
          <a:prstGeom prst="rect">
            <a:avLst/>
          </a:prstGeom>
        </p:spPr>
        <p:txBody>
          <a:bodyPr wrap="square" lIns="0" tIns="0" rIns="0" bIns="0" rtlCol="0" anchor="t">
            <a:spAutoFit/>
          </a:bodyPr>
          <a:lstStyle/>
          <a:p>
            <a:pPr marL="0" lvl="0" indent="0" algn="l">
              <a:lnSpc>
                <a:spcPts val="8000"/>
              </a:lnSpc>
            </a:pPr>
            <a:r>
              <a:rPr lang="en-US" sz="5400" dirty="0">
                <a:solidFill>
                  <a:schemeClr val="bg1"/>
                </a:solidFill>
                <a:latin typeface="Saira ExtraCondensed Bold"/>
              </a:rPr>
              <a:t>+ </a:t>
            </a:r>
            <a:r>
              <a:rPr lang="en-US" sz="5400" dirty="0" err="1">
                <a:solidFill>
                  <a:schemeClr val="bg1"/>
                </a:solidFill>
                <a:latin typeface="Saira ExtraCondensed Bold"/>
              </a:rPr>
              <a:t>Mô</a:t>
            </a:r>
            <a:r>
              <a:rPr lang="en-US" sz="5400" dirty="0">
                <a:solidFill>
                  <a:schemeClr val="bg1"/>
                </a:solidFill>
                <a:latin typeface="Saira ExtraCondensed Bold"/>
              </a:rPr>
              <a:t> </a:t>
            </a:r>
            <a:r>
              <a:rPr lang="en-US" sz="5400" dirty="0" err="1">
                <a:solidFill>
                  <a:schemeClr val="bg1"/>
                </a:solidFill>
                <a:latin typeface="Saira ExtraCondensed Bold"/>
              </a:rPr>
              <a:t>tả</a:t>
            </a:r>
            <a:r>
              <a:rPr lang="en-US" sz="5400" dirty="0">
                <a:solidFill>
                  <a:schemeClr val="bg1"/>
                </a:solidFill>
                <a:latin typeface="Saira ExtraCondensed Bold"/>
              </a:rPr>
              <a:t> </a:t>
            </a:r>
            <a:r>
              <a:rPr lang="en-US" sz="5400" dirty="0" err="1">
                <a:solidFill>
                  <a:schemeClr val="bg1"/>
                </a:solidFill>
                <a:latin typeface="Saira ExtraCondensed Bold"/>
              </a:rPr>
              <a:t>các</a:t>
            </a:r>
            <a:r>
              <a:rPr lang="en-US" sz="5400" dirty="0">
                <a:solidFill>
                  <a:schemeClr val="bg1"/>
                </a:solidFill>
                <a:latin typeface="Saira ExtraCondensed Bold"/>
              </a:rPr>
              <a:t> </a:t>
            </a:r>
            <a:r>
              <a:rPr lang="en-US" sz="5400" dirty="0" err="1">
                <a:solidFill>
                  <a:schemeClr val="bg1"/>
                </a:solidFill>
                <a:latin typeface="Saira ExtraCondensed Bold"/>
              </a:rPr>
              <a:t>chức</a:t>
            </a:r>
            <a:r>
              <a:rPr lang="en-US" sz="5400" dirty="0">
                <a:solidFill>
                  <a:schemeClr val="bg1"/>
                </a:solidFill>
                <a:latin typeface="Saira ExtraCondensed Bold"/>
              </a:rPr>
              <a:t> </a:t>
            </a:r>
            <a:r>
              <a:rPr lang="en-US" sz="5400" dirty="0" err="1">
                <a:solidFill>
                  <a:schemeClr val="bg1"/>
                </a:solidFill>
                <a:latin typeface="Saira ExtraCondensed Bold"/>
              </a:rPr>
              <a:t>năng</a:t>
            </a:r>
            <a:r>
              <a:rPr lang="en-US" sz="5400" dirty="0">
                <a:solidFill>
                  <a:schemeClr val="bg1"/>
                </a:solidFill>
                <a:latin typeface="Saira ExtraCondensed Bold"/>
              </a:rPr>
              <a:t> </a:t>
            </a:r>
            <a:r>
              <a:rPr lang="en-US" sz="5400" dirty="0" err="1">
                <a:solidFill>
                  <a:schemeClr val="bg1"/>
                </a:solidFill>
                <a:latin typeface="Saira ExtraCondensed Bold"/>
              </a:rPr>
              <a:t>phía</a:t>
            </a:r>
            <a:r>
              <a:rPr lang="en-US" sz="5400" dirty="0">
                <a:solidFill>
                  <a:schemeClr val="bg1"/>
                </a:solidFill>
                <a:latin typeface="Saira ExtraCondensed Bold"/>
              </a:rPr>
              <a:t> </a:t>
            </a:r>
            <a:r>
              <a:rPr lang="en-US" sz="5400" dirty="0" err="1">
                <a:solidFill>
                  <a:schemeClr val="bg1"/>
                </a:solidFill>
                <a:latin typeface="Saira ExtraCondensed Bold"/>
              </a:rPr>
              <a:t>khách</a:t>
            </a:r>
            <a:r>
              <a:rPr lang="en-US" sz="5400" dirty="0">
                <a:solidFill>
                  <a:schemeClr val="bg1"/>
                </a:solidFill>
                <a:latin typeface="Saira ExtraCondensed Bold"/>
              </a:rPr>
              <a:t> </a:t>
            </a:r>
            <a:r>
              <a:rPr lang="en-US" sz="5400" dirty="0" err="1">
                <a:solidFill>
                  <a:schemeClr val="bg1"/>
                </a:solidFill>
                <a:latin typeface="Saira ExtraCondensed Bold"/>
              </a:rPr>
              <a:t>hàng</a:t>
            </a:r>
            <a:r>
              <a:rPr lang="en-US" sz="5400" dirty="0">
                <a:solidFill>
                  <a:schemeClr val="bg1"/>
                </a:solidFill>
                <a:latin typeface="Saira ExtraCondensed Bold"/>
              </a:rPr>
              <a:t>.</a:t>
            </a:r>
          </a:p>
        </p:txBody>
      </p:sp>
      <p:sp>
        <p:nvSpPr>
          <p:cNvPr id="11" name="TextBox 4">
            <a:extLst>
              <a:ext uri="{FF2B5EF4-FFF2-40B4-BE49-F238E27FC236}">
                <a16:creationId xmlns:a16="http://schemas.microsoft.com/office/drawing/2014/main" id="{13E1E11F-A1B2-436C-9AB5-4F56106DA146}"/>
              </a:ext>
            </a:extLst>
          </p:cNvPr>
          <p:cNvSpPr txBox="1"/>
          <p:nvPr/>
        </p:nvSpPr>
        <p:spPr>
          <a:xfrm>
            <a:off x="1825485" y="7048500"/>
            <a:ext cx="7013715" cy="2003112"/>
          </a:xfrm>
          <a:prstGeom prst="rect">
            <a:avLst/>
          </a:prstGeom>
        </p:spPr>
        <p:txBody>
          <a:bodyPr wrap="square" lIns="0" tIns="0" rIns="0" bIns="0" rtlCol="0" anchor="t">
            <a:spAutoFit/>
          </a:bodyPr>
          <a:lstStyle/>
          <a:p>
            <a:pPr marL="0" lvl="0" indent="0" algn="l">
              <a:lnSpc>
                <a:spcPts val="8000"/>
              </a:lnSpc>
            </a:pPr>
            <a:r>
              <a:rPr lang="en-US" sz="6000" dirty="0">
                <a:solidFill>
                  <a:schemeClr val="bg1"/>
                </a:solidFill>
                <a:latin typeface="Saira ExtraCondensed Bold"/>
              </a:rPr>
              <a:t>+ </a:t>
            </a:r>
            <a:r>
              <a:rPr lang="en-US" sz="5400" dirty="0" err="1">
                <a:solidFill>
                  <a:schemeClr val="bg1"/>
                </a:solidFill>
                <a:latin typeface="Saira ExtraCondensed Bold"/>
              </a:rPr>
              <a:t>Mô</a:t>
            </a:r>
            <a:r>
              <a:rPr lang="en-US" sz="5400" dirty="0">
                <a:solidFill>
                  <a:schemeClr val="bg1"/>
                </a:solidFill>
                <a:latin typeface="Saira ExtraCondensed Bold"/>
              </a:rPr>
              <a:t> </a:t>
            </a:r>
            <a:r>
              <a:rPr lang="en-US" sz="5400" dirty="0" err="1">
                <a:solidFill>
                  <a:schemeClr val="bg1"/>
                </a:solidFill>
                <a:latin typeface="Saira ExtraCondensed Bold"/>
              </a:rPr>
              <a:t>tả</a:t>
            </a:r>
            <a:r>
              <a:rPr lang="en-US" sz="5400" dirty="0">
                <a:solidFill>
                  <a:schemeClr val="bg1"/>
                </a:solidFill>
                <a:latin typeface="Saira ExtraCondensed Bold"/>
              </a:rPr>
              <a:t> </a:t>
            </a:r>
            <a:r>
              <a:rPr lang="en-US" sz="5400" dirty="0" err="1">
                <a:solidFill>
                  <a:schemeClr val="bg1"/>
                </a:solidFill>
                <a:latin typeface="Saira ExtraCondensed Bold"/>
              </a:rPr>
              <a:t>các</a:t>
            </a:r>
            <a:r>
              <a:rPr lang="en-US" sz="5400" dirty="0">
                <a:solidFill>
                  <a:schemeClr val="bg1"/>
                </a:solidFill>
                <a:latin typeface="Saira ExtraCondensed Bold"/>
              </a:rPr>
              <a:t> </a:t>
            </a:r>
            <a:r>
              <a:rPr lang="en-US" sz="5400" dirty="0" err="1">
                <a:solidFill>
                  <a:schemeClr val="bg1"/>
                </a:solidFill>
                <a:latin typeface="Saira ExtraCondensed Bold"/>
              </a:rPr>
              <a:t>chức</a:t>
            </a:r>
            <a:r>
              <a:rPr lang="en-US" sz="5400" dirty="0">
                <a:solidFill>
                  <a:schemeClr val="bg1"/>
                </a:solidFill>
                <a:latin typeface="Saira ExtraCondensed Bold"/>
              </a:rPr>
              <a:t> </a:t>
            </a:r>
            <a:r>
              <a:rPr lang="en-US" sz="5400" dirty="0" err="1">
                <a:solidFill>
                  <a:schemeClr val="bg1"/>
                </a:solidFill>
                <a:latin typeface="Saira ExtraCondensed Bold"/>
              </a:rPr>
              <a:t>năng</a:t>
            </a:r>
            <a:r>
              <a:rPr lang="en-US" sz="5400" dirty="0">
                <a:solidFill>
                  <a:schemeClr val="bg1"/>
                </a:solidFill>
                <a:latin typeface="Saira ExtraCondensed Bold"/>
              </a:rPr>
              <a:t> </a:t>
            </a:r>
            <a:r>
              <a:rPr lang="en-US" sz="5400" dirty="0" err="1">
                <a:solidFill>
                  <a:schemeClr val="bg1"/>
                </a:solidFill>
                <a:latin typeface="Saira ExtraCondensed Bold"/>
              </a:rPr>
              <a:t>phía</a:t>
            </a:r>
            <a:r>
              <a:rPr lang="en-US" sz="5400" dirty="0">
                <a:solidFill>
                  <a:schemeClr val="bg1"/>
                </a:solidFill>
                <a:latin typeface="Saira ExtraCondensed Bold"/>
              </a:rPr>
              <a:t> admin.</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A3BD373-A496-412B-AE31-93ED78067BD3}"/>
              </a:ext>
            </a:extLst>
          </p:cNvPr>
          <p:cNvSpPr txBox="1"/>
          <p:nvPr/>
        </p:nvSpPr>
        <p:spPr>
          <a:xfrm>
            <a:off x="1066800" y="571500"/>
            <a:ext cx="8305800" cy="1015663"/>
          </a:xfrm>
          <a:prstGeom prst="rect">
            <a:avLst/>
          </a:prstGeom>
          <a:noFill/>
        </p:spPr>
        <p:txBody>
          <a:bodyPr wrap="square" rtlCol="0">
            <a:spAutoFit/>
          </a:bodyPr>
          <a:lstStyle/>
          <a:p>
            <a:r>
              <a:rPr lang="en-US" sz="6000" dirty="0" err="1">
                <a:solidFill>
                  <a:schemeClr val="accent6">
                    <a:lumMod val="75000"/>
                  </a:schemeClr>
                </a:solidFill>
              </a:rPr>
              <a:t>Mô</a:t>
            </a:r>
            <a:r>
              <a:rPr lang="en-US" sz="6000" dirty="0">
                <a:solidFill>
                  <a:schemeClr val="accent6">
                    <a:lumMod val="75000"/>
                  </a:schemeClr>
                </a:solidFill>
              </a:rPr>
              <a:t> </a:t>
            </a:r>
            <a:r>
              <a:rPr lang="en-US" sz="6000" dirty="0" err="1">
                <a:solidFill>
                  <a:schemeClr val="accent6">
                    <a:lumMod val="75000"/>
                  </a:schemeClr>
                </a:solidFill>
              </a:rPr>
              <a:t>tả</a:t>
            </a:r>
            <a:r>
              <a:rPr lang="en-US" sz="6000" dirty="0">
                <a:solidFill>
                  <a:schemeClr val="accent6">
                    <a:lumMod val="75000"/>
                  </a:schemeClr>
                </a:solidFill>
              </a:rPr>
              <a:t> chi </a:t>
            </a:r>
            <a:r>
              <a:rPr lang="en-US" sz="6000" dirty="0" err="1">
                <a:solidFill>
                  <a:schemeClr val="accent6">
                    <a:lumMod val="75000"/>
                  </a:schemeClr>
                </a:solidFill>
              </a:rPr>
              <a:t>tiết</a:t>
            </a:r>
            <a:r>
              <a:rPr lang="en-US" sz="6000" dirty="0">
                <a:solidFill>
                  <a:schemeClr val="accent6">
                    <a:lumMod val="75000"/>
                  </a:schemeClr>
                </a:solidFill>
              </a:rPr>
              <a:t> </a:t>
            </a:r>
            <a:r>
              <a:rPr lang="en-US" sz="6000" dirty="0" err="1">
                <a:solidFill>
                  <a:schemeClr val="accent6">
                    <a:lumMod val="75000"/>
                  </a:schemeClr>
                </a:solidFill>
              </a:rPr>
              <a:t>các</a:t>
            </a:r>
            <a:r>
              <a:rPr lang="en-US" sz="6000" dirty="0">
                <a:solidFill>
                  <a:schemeClr val="accent6">
                    <a:lumMod val="75000"/>
                  </a:schemeClr>
                </a:solidFill>
              </a:rPr>
              <a:t> use case</a:t>
            </a:r>
          </a:p>
        </p:txBody>
      </p:sp>
      <p:sp>
        <p:nvSpPr>
          <p:cNvPr id="4" name="TextBox 3">
            <a:extLst>
              <a:ext uri="{FF2B5EF4-FFF2-40B4-BE49-F238E27FC236}">
                <a16:creationId xmlns:a16="http://schemas.microsoft.com/office/drawing/2014/main" id="{7EFA73A4-6848-4310-A5D7-C32D50A56EEB}"/>
              </a:ext>
            </a:extLst>
          </p:cNvPr>
          <p:cNvSpPr txBox="1"/>
          <p:nvPr/>
        </p:nvSpPr>
        <p:spPr>
          <a:xfrm>
            <a:off x="2973456" y="1940396"/>
            <a:ext cx="2078935" cy="1231106"/>
          </a:xfrm>
          <a:prstGeom prst="rect">
            <a:avLst/>
          </a:prstGeom>
          <a:solidFill>
            <a:schemeClr val="bg1"/>
          </a:solidFill>
          <a:ln w="38100">
            <a:solidFill>
              <a:schemeClr val="accent6">
                <a:lumMod val="75000"/>
              </a:schemeClr>
            </a:solidFill>
          </a:ln>
        </p:spPr>
        <p:txBody>
          <a:bodyPr wrap="square" rtlCol="0">
            <a:spAutoFit/>
          </a:bodyPr>
          <a:lstStyle/>
          <a:p>
            <a:pPr algn="ctr"/>
            <a:r>
              <a:rPr lang="en-US" sz="2800" b="1" dirty="0" err="1">
                <a:solidFill>
                  <a:schemeClr val="accent6">
                    <a:lumMod val="75000"/>
                  </a:schemeClr>
                </a:solidFill>
              </a:rPr>
              <a:t>Xem</a:t>
            </a:r>
            <a:r>
              <a:rPr lang="en-US" sz="2800" b="1" dirty="0">
                <a:solidFill>
                  <a:schemeClr val="accent6">
                    <a:lumMod val="75000"/>
                  </a:schemeClr>
                </a:solidFill>
              </a:rPr>
              <a:t> chi </a:t>
            </a:r>
            <a:r>
              <a:rPr lang="en-US" sz="2800" b="1" dirty="0" err="1">
                <a:solidFill>
                  <a:schemeClr val="accent6">
                    <a:lumMod val="75000"/>
                  </a:schemeClr>
                </a:solidFill>
              </a:rPr>
              <a:t>tiết</a:t>
            </a:r>
            <a:r>
              <a:rPr lang="en-US" sz="2800" b="1" dirty="0">
                <a:solidFill>
                  <a:schemeClr val="accent6">
                    <a:lumMod val="75000"/>
                  </a:schemeClr>
                </a:solidFill>
              </a:rPr>
              <a:t> </a:t>
            </a:r>
            <a:r>
              <a:rPr lang="en-US" sz="2800" b="1" dirty="0" err="1">
                <a:solidFill>
                  <a:schemeClr val="accent6">
                    <a:lumMod val="75000"/>
                  </a:schemeClr>
                </a:solidFill>
              </a:rPr>
              <a:t>sản</a:t>
            </a:r>
            <a:r>
              <a:rPr lang="en-US" sz="2800" b="1" dirty="0">
                <a:solidFill>
                  <a:schemeClr val="accent6">
                    <a:lumMod val="75000"/>
                  </a:schemeClr>
                </a:solidFill>
              </a:rPr>
              <a:t> </a:t>
            </a:r>
            <a:r>
              <a:rPr lang="en-US" sz="2800" b="1" dirty="0" err="1">
                <a:solidFill>
                  <a:schemeClr val="accent6">
                    <a:lumMod val="75000"/>
                  </a:schemeClr>
                </a:solidFill>
              </a:rPr>
              <a:t>phẩm</a:t>
            </a:r>
            <a:endParaRPr lang="en-US" sz="2800" b="1" dirty="0">
              <a:solidFill>
                <a:schemeClr val="accent6">
                  <a:lumMod val="75000"/>
                </a:schemeClr>
              </a:solidFill>
            </a:endParaRPr>
          </a:p>
          <a:p>
            <a:endParaRPr lang="en-US" dirty="0">
              <a:solidFill>
                <a:schemeClr val="accent6">
                  <a:lumMod val="75000"/>
                </a:schemeClr>
              </a:solidFill>
            </a:endParaRPr>
          </a:p>
        </p:txBody>
      </p:sp>
      <p:sp>
        <p:nvSpPr>
          <p:cNvPr id="8" name="Rectangle 7">
            <a:extLst>
              <a:ext uri="{FF2B5EF4-FFF2-40B4-BE49-F238E27FC236}">
                <a16:creationId xmlns:a16="http://schemas.microsoft.com/office/drawing/2014/main" id="{6C280937-5D45-49E0-BFD6-5BAF1C3CC383}"/>
              </a:ext>
            </a:extLst>
          </p:cNvPr>
          <p:cNvSpPr/>
          <p:nvPr/>
        </p:nvSpPr>
        <p:spPr>
          <a:xfrm>
            <a:off x="1371600" y="3582768"/>
            <a:ext cx="4876800" cy="1294031"/>
          </a:xfrm>
          <a:prstGeom prst="rect">
            <a:avLst/>
          </a:prstGeom>
          <a:solidFill>
            <a:schemeClr val="bg1"/>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accent6">
                    <a:lumMod val="75000"/>
                  </a:schemeClr>
                </a:solidFill>
              </a:rPr>
              <a:t>Use case </a:t>
            </a:r>
            <a:r>
              <a:rPr lang="en-US" sz="2800" dirty="0" err="1">
                <a:solidFill>
                  <a:schemeClr val="accent6">
                    <a:lumMod val="75000"/>
                  </a:schemeClr>
                </a:solidFill>
              </a:rPr>
              <a:t>này</a:t>
            </a:r>
            <a:r>
              <a:rPr lang="en-US" sz="2800" dirty="0">
                <a:solidFill>
                  <a:schemeClr val="accent6">
                    <a:lumMod val="75000"/>
                  </a:schemeClr>
                </a:solidFill>
              </a:rPr>
              <a:t> </a:t>
            </a:r>
            <a:r>
              <a:rPr lang="en-US" sz="2800" dirty="0" err="1">
                <a:solidFill>
                  <a:schemeClr val="accent6">
                    <a:lumMod val="75000"/>
                  </a:schemeClr>
                </a:solidFill>
              </a:rPr>
              <a:t>cho</a:t>
            </a:r>
            <a:r>
              <a:rPr lang="en-US" sz="2800" dirty="0">
                <a:solidFill>
                  <a:schemeClr val="accent6">
                    <a:lumMod val="75000"/>
                  </a:schemeClr>
                </a:solidFill>
              </a:rPr>
              <a:t> </a:t>
            </a:r>
            <a:r>
              <a:rPr lang="en-US" sz="2800" dirty="0" err="1">
                <a:solidFill>
                  <a:schemeClr val="accent6">
                    <a:lumMod val="75000"/>
                  </a:schemeClr>
                </a:solidFill>
              </a:rPr>
              <a:t>phép</a:t>
            </a:r>
            <a:r>
              <a:rPr lang="en-US" sz="2800" dirty="0">
                <a:solidFill>
                  <a:schemeClr val="accent6">
                    <a:lumMod val="75000"/>
                  </a:schemeClr>
                </a:solidFill>
              </a:rPr>
              <a:t> </a:t>
            </a:r>
            <a:r>
              <a:rPr lang="en-US" sz="2800" dirty="0" err="1">
                <a:solidFill>
                  <a:schemeClr val="accent6">
                    <a:lumMod val="75000"/>
                  </a:schemeClr>
                </a:solidFill>
              </a:rPr>
              <a:t>khách</a:t>
            </a:r>
            <a:r>
              <a:rPr lang="en-US" sz="2800" dirty="0">
                <a:solidFill>
                  <a:schemeClr val="accent6">
                    <a:lumMod val="75000"/>
                  </a:schemeClr>
                </a:solidFill>
              </a:rPr>
              <a:t> hang </a:t>
            </a:r>
            <a:r>
              <a:rPr lang="en-US" sz="2800" dirty="0" err="1">
                <a:solidFill>
                  <a:schemeClr val="accent6">
                    <a:lumMod val="75000"/>
                  </a:schemeClr>
                </a:solidFill>
              </a:rPr>
              <a:t>xem</a:t>
            </a:r>
            <a:r>
              <a:rPr lang="en-US" sz="2800" dirty="0">
                <a:solidFill>
                  <a:schemeClr val="accent6">
                    <a:lumMod val="75000"/>
                  </a:schemeClr>
                </a:solidFill>
              </a:rPr>
              <a:t> chi </a:t>
            </a:r>
            <a:r>
              <a:rPr lang="en-US" sz="2800" dirty="0" err="1">
                <a:solidFill>
                  <a:schemeClr val="accent6">
                    <a:lumMod val="75000"/>
                  </a:schemeClr>
                </a:solidFill>
              </a:rPr>
              <a:t>tiết</a:t>
            </a:r>
            <a:r>
              <a:rPr lang="en-US" sz="2800" dirty="0">
                <a:solidFill>
                  <a:schemeClr val="accent6">
                    <a:lumMod val="75000"/>
                  </a:schemeClr>
                </a:solidFill>
              </a:rPr>
              <a:t> </a:t>
            </a:r>
            <a:r>
              <a:rPr lang="en-US" sz="2800" dirty="0" err="1">
                <a:solidFill>
                  <a:schemeClr val="accent6">
                    <a:lumMod val="75000"/>
                  </a:schemeClr>
                </a:solidFill>
              </a:rPr>
              <a:t>một</a:t>
            </a:r>
            <a:r>
              <a:rPr lang="en-US" sz="2800" dirty="0">
                <a:solidFill>
                  <a:schemeClr val="accent6">
                    <a:lumMod val="75000"/>
                  </a:schemeClr>
                </a:solidFill>
              </a:rPr>
              <a:t> </a:t>
            </a:r>
            <a:r>
              <a:rPr lang="en-US" sz="2800" dirty="0" err="1">
                <a:solidFill>
                  <a:schemeClr val="accent6">
                    <a:lumMod val="75000"/>
                  </a:schemeClr>
                </a:solidFill>
              </a:rPr>
              <a:t>sản</a:t>
            </a:r>
            <a:r>
              <a:rPr lang="en-US" sz="2800" dirty="0">
                <a:solidFill>
                  <a:schemeClr val="accent6">
                    <a:lumMod val="75000"/>
                  </a:schemeClr>
                </a:solidFill>
              </a:rPr>
              <a:t> </a:t>
            </a:r>
            <a:r>
              <a:rPr lang="en-US" sz="2800" dirty="0" err="1">
                <a:solidFill>
                  <a:schemeClr val="accent6">
                    <a:lumMod val="75000"/>
                  </a:schemeClr>
                </a:solidFill>
              </a:rPr>
              <a:t>phẩm</a:t>
            </a:r>
            <a:r>
              <a:rPr lang="en-US" sz="2800" dirty="0">
                <a:solidFill>
                  <a:schemeClr val="accent6">
                    <a:lumMod val="75000"/>
                  </a:schemeClr>
                </a:solidFill>
              </a:rPr>
              <a:t>.</a:t>
            </a:r>
          </a:p>
        </p:txBody>
      </p:sp>
      <p:sp>
        <p:nvSpPr>
          <p:cNvPr id="9" name="Rectangle: Rounded Corners 8">
            <a:extLst>
              <a:ext uri="{FF2B5EF4-FFF2-40B4-BE49-F238E27FC236}">
                <a16:creationId xmlns:a16="http://schemas.microsoft.com/office/drawing/2014/main" id="{9D4F8FEB-C5B9-4F0B-B9DD-31C1A4885C94}"/>
              </a:ext>
            </a:extLst>
          </p:cNvPr>
          <p:cNvSpPr/>
          <p:nvPr/>
        </p:nvSpPr>
        <p:spPr>
          <a:xfrm>
            <a:off x="11383617" y="807729"/>
            <a:ext cx="2514600" cy="1132667"/>
          </a:xfrm>
          <a:prstGeom prst="round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err="1"/>
              <a:t>Luồng</a:t>
            </a:r>
            <a:r>
              <a:rPr lang="en-US" sz="2800" dirty="0"/>
              <a:t> </a:t>
            </a:r>
            <a:r>
              <a:rPr lang="en-US" sz="2800" dirty="0" err="1"/>
              <a:t>sự</a:t>
            </a:r>
            <a:r>
              <a:rPr lang="en-US" sz="2800" dirty="0"/>
              <a:t> </a:t>
            </a:r>
            <a:r>
              <a:rPr lang="en-US" sz="2800" dirty="0" err="1"/>
              <a:t>kiện</a:t>
            </a:r>
            <a:endParaRPr lang="en-US" sz="2800" dirty="0"/>
          </a:p>
        </p:txBody>
      </p:sp>
      <p:sp>
        <p:nvSpPr>
          <p:cNvPr id="14" name="Rectangle: Rounded Corners 13">
            <a:extLst>
              <a:ext uri="{FF2B5EF4-FFF2-40B4-BE49-F238E27FC236}">
                <a16:creationId xmlns:a16="http://schemas.microsoft.com/office/drawing/2014/main" id="{80A9F21F-5D6D-4D7B-BEC6-3D3CAE66F83E}"/>
              </a:ext>
            </a:extLst>
          </p:cNvPr>
          <p:cNvSpPr/>
          <p:nvPr/>
        </p:nvSpPr>
        <p:spPr>
          <a:xfrm>
            <a:off x="8869017" y="2247900"/>
            <a:ext cx="2514600" cy="1132667"/>
          </a:xfrm>
          <a:prstGeom prst="round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err="1"/>
              <a:t>Luồng</a:t>
            </a:r>
            <a:r>
              <a:rPr lang="en-US" sz="2800" dirty="0"/>
              <a:t> </a:t>
            </a:r>
            <a:r>
              <a:rPr lang="en-US" sz="2800" dirty="0" err="1"/>
              <a:t>cơ</a:t>
            </a:r>
            <a:r>
              <a:rPr lang="en-US" sz="2800" dirty="0"/>
              <a:t> </a:t>
            </a:r>
            <a:r>
              <a:rPr lang="en-US" sz="2800" dirty="0" err="1"/>
              <a:t>bản</a:t>
            </a:r>
            <a:endParaRPr lang="en-US" sz="2800" dirty="0"/>
          </a:p>
        </p:txBody>
      </p:sp>
      <p:sp>
        <p:nvSpPr>
          <p:cNvPr id="15" name="Rectangle: Rounded Corners 14">
            <a:extLst>
              <a:ext uri="{FF2B5EF4-FFF2-40B4-BE49-F238E27FC236}">
                <a16:creationId xmlns:a16="http://schemas.microsoft.com/office/drawing/2014/main" id="{C2A7DDC5-4F6B-4ABD-BA42-5B5150F7B8F0}"/>
              </a:ext>
            </a:extLst>
          </p:cNvPr>
          <p:cNvSpPr/>
          <p:nvPr/>
        </p:nvSpPr>
        <p:spPr>
          <a:xfrm>
            <a:off x="13836927" y="2247900"/>
            <a:ext cx="2667000" cy="1132667"/>
          </a:xfrm>
          <a:prstGeom prst="round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err="1"/>
              <a:t>Luồng</a:t>
            </a:r>
            <a:r>
              <a:rPr lang="en-US" sz="2800" dirty="0"/>
              <a:t> </a:t>
            </a:r>
            <a:r>
              <a:rPr lang="en-US" sz="2800" dirty="0" err="1"/>
              <a:t>rẽ</a:t>
            </a:r>
            <a:r>
              <a:rPr lang="en-US" sz="2800" dirty="0"/>
              <a:t> </a:t>
            </a:r>
            <a:r>
              <a:rPr lang="en-US" sz="2800" dirty="0" err="1"/>
              <a:t>nhánh</a:t>
            </a:r>
            <a:endParaRPr lang="en-US" sz="2800" dirty="0"/>
          </a:p>
        </p:txBody>
      </p:sp>
      <p:sp>
        <p:nvSpPr>
          <p:cNvPr id="16" name="Rectangle 15">
            <a:extLst>
              <a:ext uri="{FF2B5EF4-FFF2-40B4-BE49-F238E27FC236}">
                <a16:creationId xmlns:a16="http://schemas.microsoft.com/office/drawing/2014/main" id="{4D2AD030-85D3-4D11-8E63-08A5AD313EDF}"/>
              </a:ext>
            </a:extLst>
          </p:cNvPr>
          <p:cNvSpPr/>
          <p:nvPr/>
        </p:nvSpPr>
        <p:spPr>
          <a:xfrm>
            <a:off x="1371600" y="5489684"/>
            <a:ext cx="1981200" cy="990600"/>
          </a:xfrm>
          <a:prstGeom prst="rect">
            <a:avLst/>
          </a:prstGeom>
          <a:solidFill>
            <a:schemeClr val="bg1"/>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err="1">
                <a:solidFill>
                  <a:schemeClr val="accent6">
                    <a:lumMod val="75000"/>
                  </a:schemeClr>
                </a:solidFill>
              </a:rPr>
              <a:t>Yêu</a:t>
            </a:r>
            <a:r>
              <a:rPr lang="en-US" sz="2800" dirty="0">
                <a:solidFill>
                  <a:schemeClr val="accent6">
                    <a:lumMod val="75000"/>
                  </a:schemeClr>
                </a:solidFill>
              </a:rPr>
              <a:t> </a:t>
            </a:r>
            <a:r>
              <a:rPr lang="en-US" sz="2800" dirty="0" err="1">
                <a:solidFill>
                  <a:schemeClr val="accent6">
                    <a:lumMod val="75000"/>
                  </a:schemeClr>
                </a:solidFill>
              </a:rPr>
              <a:t>cầu</a:t>
            </a:r>
            <a:r>
              <a:rPr lang="en-US" sz="2800" dirty="0">
                <a:solidFill>
                  <a:schemeClr val="accent6">
                    <a:lumMod val="75000"/>
                  </a:schemeClr>
                </a:solidFill>
              </a:rPr>
              <a:t> </a:t>
            </a:r>
            <a:r>
              <a:rPr lang="en-US" sz="2800" dirty="0" err="1">
                <a:solidFill>
                  <a:schemeClr val="accent6">
                    <a:lumMod val="75000"/>
                  </a:schemeClr>
                </a:solidFill>
              </a:rPr>
              <a:t>đặc</a:t>
            </a:r>
            <a:r>
              <a:rPr lang="en-US" sz="2800" dirty="0">
                <a:solidFill>
                  <a:schemeClr val="accent6">
                    <a:lumMod val="75000"/>
                  </a:schemeClr>
                </a:solidFill>
              </a:rPr>
              <a:t> </a:t>
            </a:r>
            <a:r>
              <a:rPr lang="en-US" sz="2800" dirty="0" err="1">
                <a:solidFill>
                  <a:schemeClr val="accent6">
                    <a:lumMod val="75000"/>
                  </a:schemeClr>
                </a:solidFill>
              </a:rPr>
              <a:t>biệt</a:t>
            </a:r>
            <a:r>
              <a:rPr lang="en-US" sz="2800" dirty="0">
                <a:solidFill>
                  <a:schemeClr val="accent6">
                    <a:lumMod val="75000"/>
                  </a:schemeClr>
                </a:solidFill>
              </a:rPr>
              <a:t>: </a:t>
            </a:r>
            <a:r>
              <a:rPr lang="en-US" sz="2800" b="1" dirty="0" err="1">
                <a:solidFill>
                  <a:schemeClr val="accent6">
                    <a:lumMod val="75000"/>
                  </a:schemeClr>
                </a:solidFill>
              </a:rPr>
              <a:t>Không</a:t>
            </a:r>
            <a:endParaRPr lang="en-US" sz="2800" b="1" dirty="0">
              <a:solidFill>
                <a:schemeClr val="accent6">
                  <a:lumMod val="75000"/>
                </a:schemeClr>
              </a:solidFill>
            </a:endParaRPr>
          </a:p>
        </p:txBody>
      </p:sp>
      <p:sp>
        <p:nvSpPr>
          <p:cNvPr id="17" name="Rectangle 16">
            <a:extLst>
              <a:ext uri="{FF2B5EF4-FFF2-40B4-BE49-F238E27FC236}">
                <a16:creationId xmlns:a16="http://schemas.microsoft.com/office/drawing/2014/main" id="{4EA473BF-81F4-48A8-9B56-4A4A7AEF73F1}"/>
              </a:ext>
            </a:extLst>
          </p:cNvPr>
          <p:cNvSpPr/>
          <p:nvPr/>
        </p:nvSpPr>
        <p:spPr>
          <a:xfrm>
            <a:off x="1371600" y="7386690"/>
            <a:ext cx="1981200" cy="990600"/>
          </a:xfrm>
          <a:prstGeom prst="rect">
            <a:avLst/>
          </a:prstGeom>
          <a:solidFill>
            <a:schemeClr val="bg1"/>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err="1">
                <a:solidFill>
                  <a:schemeClr val="accent6">
                    <a:lumMod val="75000"/>
                  </a:schemeClr>
                </a:solidFill>
              </a:rPr>
              <a:t>Tiền</a:t>
            </a:r>
            <a:r>
              <a:rPr lang="en-US" sz="2800" dirty="0">
                <a:solidFill>
                  <a:schemeClr val="accent6">
                    <a:lumMod val="75000"/>
                  </a:schemeClr>
                </a:solidFill>
              </a:rPr>
              <a:t> </a:t>
            </a:r>
            <a:r>
              <a:rPr lang="en-US" sz="2800" dirty="0" err="1">
                <a:solidFill>
                  <a:schemeClr val="accent6">
                    <a:lumMod val="75000"/>
                  </a:schemeClr>
                </a:solidFill>
              </a:rPr>
              <a:t>điều</a:t>
            </a:r>
            <a:r>
              <a:rPr lang="en-US" sz="2800" dirty="0">
                <a:solidFill>
                  <a:schemeClr val="accent6">
                    <a:lumMod val="75000"/>
                  </a:schemeClr>
                </a:solidFill>
              </a:rPr>
              <a:t> </a:t>
            </a:r>
            <a:r>
              <a:rPr lang="en-US" sz="2800" dirty="0" err="1">
                <a:solidFill>
                  <a:schemeClr val="accent6">
                    <a:lumMod val="75000"/>
                  </a:schemeClr>
                </a:solidFill>
              </a:rPr>
              <a:t>kiện</a:t>
            </a:r>
            <a:r>
              <a:rPr lang="en-US" sz="2800" dirty="0">
                <a:solidFill>
                  <a:schemeClr val="accent6">
                    <a:lumMod val="75000"/>
                  </a:schemeClr>
                </a:solidFill>
              </a:rPr>
              <a:t>: </a:t>
            </a:r>
            <a:r>
              <a:rPr lang="en-US" sz="2800" dirty="0" err="1">
                <a:solidFill>
                  <a:schemeClr val="accent6">
                    <a:lumMod val="75000"/>
                  </a:schemeClr>
                </a:solidFill>
              </a:rPr>
              <a:t>Không</a:t>
            </a:r>
            <a:endParaRPr lang="en-US" sz="2800" dirty="0">
              <a:solidFill>
                <a:schemeClr val="accent6">
                  <a:lumMod val="75000"/>
                </a:schemeClr>
              </a:solidFill>
            </a:endParaRPr>
          </a:p>
        </p:txBody>
      </p:sp>
      <p:sp>
        <p:nvSpPr>
          <p:cNvPr id="18" name="Rectangle 17">
            <a:extLst>
              <a:ext uri="{FF2B5EF4-FFF2-40B4-BE49-F238E27FC236}">
                <a16:creationId xmlns:a16="http://schemas.microsoft.com/office/drawing/2014/main" id="{FC4AC788-B204-472E-BF41-90B1DDAC804A}"/>
              </a:ext>
            </a:extLst>
          </p:cNvPr>
          <p:cNvSpPr/>
          <p:nvPr/>
        </p:nvSpPr>
        <p:spPr>
          <a:xfrm>
            <a:off x="3849757" y="5506220"/>
            <a:ext cx="2246243" cy="990600"/>
          </a:xfrm>
          <a:prstGeom prst="rect">
            <a:avLst/>
          </a:prstGeom>
          <a:solidFill>
            <a:schemeClr val="bg1"/>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err="1">
                <a:solidFill>
                  <a:schemeClr val="accent6">
                    <a:lumMod val="75000"/>
                  </a:schemeClr>
                </a:solidFill>
              </a:rPr>
              <a:t>Điểm</a:t>
            </a:r>
            <a:r>
              <a:rPr lang="en-US" sz="2800" dirty="0">
                <a:solidFill>
                  <a:schemeClr val="accent6">
                    <a:lumMod val="75000"/>
                  </a:schemeClr>
                </a:solidFill>
              </a:rPr>
              <a:t> </a:t>
            </a:r>
            <a:r>
              <a:rPr lang="en-US" sz="2800" dirty="0" err="1">
                <a:solidFill>
                  <a:schemeClr val="accent6">
                    <a:lumMod val="75000"/>
                  </a:schemeClr>
                </a:solidFill>
              </a:rPr>
              <a:t>mở</a:t>
            </a:r>
            <a:r>
              <a:rPr lang="en-US" sz="2800" dirty="0">
                <a:solidFill>
                  <a:schemeClr val="accent6">
                    <a:lumMod val="75000"/>
                  </a:schemeClr>
                </a:solidFill>
              </a:rPr>
              <a:t> </a:t>
            </a:r>
            <a:r>
              <a:rPr lang="en-US" sz="2800" dirty="0" err="1">
                <a:solidFill>
                  <a:schemeClr val="accent6">
                    <a:lumMod val="75000"/>
                  </a:schemeClr>
                </a:solidFill>
              </a:rPr>
              <a:t>rộng</a:t>
            </a:r>
            <a:r>
              <a:rPr lang="en-US" sz="2800" dirty="0">
                <a:solidFill>
                  <a:schemeClr val="accent6">
                    <a:lumMod val="75000"/>
                  </a:schemeClr>
                </a:solidFill>
              </a:rPr>
              <a:t>: </a:t>
            </a:r>
            <a:r>
              <a:rPr lang="en-US" sz="2800" b="1" dirty="0" err="1">
                <a:solidFill>
                  <a:schemeClr val="accent6">
                    <a:lumMod val="75000"/>
                  </a:schemeClr>
                </a:solidFill>
              </a:rPr>
              <a:t>Không</a:t>
            </a:r>
            <a:endParaRPr lang="en-US" sz="2800" b="1" dirty="0">
              <a:solidFill>
                <a:schemeClr val="accent6">
                  <a:lumMod val="75000"/>
                </a:schemeClr>
              </a:solidFill>
            </a:endParaRPr>
          </a:p>
        </p:txBody>
      </p:sp>
      <p:sp>
        <p:nvSpPr>
          <p:cNvPr id="19" name="Rectangle 18">
            <a:extLst>
              <a:ext uri="{FF2B5EF4-FFF2-40B4-BE49-F238E27FC236}">
                <a16:creationId xmlns:a16="http://schemas.microsoft.com/office/drawing/2014/main" id="{014F79C2-8A1E-4735-8BA8-7B4BD4239E03}"/>
              </a:ext>
            </a:extLst>
          </p:cNvPr>
          <p:cNvSpPr/>
          <p:nvPr/>
        </p:nvSpPr>
        <p:spPr>
          <a:xfrm>
            <a:off x="3906078" y="7386690"/>
            <a:ext cx="2133600" cy="990600"/>
          </a:xfrm>
          <a:prstGeom prst="rect">
            <a:avLst/>
          </a:prstGeom>
          <a:solidFill>
            <a:schemeClr val="bg1"/>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err="1">
                <a:solidFill>
                  <a:schemeClr val="accent6">
                    <a:lumMod val="75000"/>
                  </a:schemeClr>
                </a:solidFill>
              </a:rPr>
              <a:t>Hậu</a:t>
            </a:r>
            <a:r>
              <a:rPr lang="en-US" sz="2800" dirty="0">
                <a:solidFill>
                  <a:schemeClr val="accent6">
                    <a:lumMod val="75000"/>
                  </a:schemeClr>
                </a:solidFill>
              </a:rPr>
              <a:t> </a:t>
            </a:r>
            <a:r>
              <a:rPr lang="en-US" sz="2800" dirty="0" err="1">
                <a:solidFill>
                  <a:schemeClr val="accent6">
                    <a:lumMod val="75000"/>
                  </a:schemeClr>
                </a:solidFill>
              </a:rPr>
              <a:t>điều</a:t>
            </a:r>
            <a:r>
              <a:rPr lang="en-US" sz="2800" dirty="0">
                <a:solidFill>
                  <a:schemeClr val="accent6">
                    <a:lumMod val="75000"/>
                  </a:schemeClr>
                </a:solidFill>
              </a:rPr>
              <a:t> </a:t>
            </a:r>
            <a:r>
              <a:rPr lang="en-US" sz="2800" dirty="0" err="1">
                <a:solidFill>
                  <a:schemeClr val="accent6">
                    <a:lumMod val="75000"/>
                  </a:schemeClr>
                </a:solidFill>
              </a:rPr>
              <a:t>kiện</a:t>
            </a:r>
            <a:r>
              <a:rPr lang="en-US" sz="2800" dirty="0">
                <a:solidFill>
                  <a:schemeClr val="accent6">
                    <a:lumMod val="75000"/>
                  </a:schemeClr>
                </a:solidFill>
              </a:rPr>
              <a:t>: </a:t>
            </a:r>
            <a:r>
              <a:rPr lang="en-US" sz="2800" dirty="0" err="1">
                <a:solidFill>
                  <a:schemeClr val="accent6">
                    <a:lumMod val="75000"/>
                  </a:schemeClr>
                </a:solidFill>
              </a:rPr>
              <a:t>Không</a:t>
            </a:r>
            <a:endParaRPr lang="en-US" sz="2800" dirty="0">
              <a:solidFill>
                <a:schemeClr val="accent6">
                  <a:lumMod val="75000"/>
                </a:schemeClr>
              </a:solidFill>
            </a:endParaRPr>
          </a:p>
        </p:txBody>
      </p:sp>
      <p:sp>
        <p:nvSpPr>
          <p:cNvPr id="21" name="Rectangle: Rounded Corners 20">
            <a:extLst>
              <a:ext uri="{FF2B5EF4-FFF2-40B4-BE49-F238E27FC236}">
                <a16:creationId xmlns:a16="http://schemas.microsoft.com/office/drawing/2014/main" id="{160685E9-175B-4BDF-9136-AEDA8834F7AE}"/>
              </a:ext>
            </a:extLst>
          </p:cNvPr>
          <p:cNvSpPr/>
          <p:nvPr/>
        </p:nvSpPr>
        <p:spPr>
          <a:xfrm>
            <a:off x="14153322" y="5081206"/>
            <a:ext cx="2753139" cy="4046229"/>
          </a:xfrm>
          <a:prstGeom prst="round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err="1"/>
              <a:t>Tại</a:t>
            </a:r>
            <a:r>
              <a:rPr lang="en-US" sz="2800" dirty="0"/>
              <a:t> </a:t>
            </a:r>
            <a:r>
              <a:rPr lang="en-US" sz="2800" dirty="0" err="1"/>
              <a:t>bước</a:t>
            </a:r>
            <a:r>
              <a:rPr lang="en-US" sz="2800" dirty="0"/>
              <a:t> 1 </a:t>
            </a:r>
            <a:r>
              <a:rPr lang="en-US" sz="2800" dirty="0" err="1"/>
              <a:t>và</a:t>
            </a:r>
            <a:r>
              <a:rPr lang="en-US" sz="2800" dirty="0"/>
              <a:t> 2 </a:t>
            </a:r>
            <a:r>
              <a:rPr lang="en-US" sz="2800" dirty="0" err="1"/>
              <a:t>trong</a:t>
            </a:r>
            <a:r>
              <a:rPr lang="en-US" sz="2800" dirty="0"/>
              <a:t> </a:t>
            </a:r>
            <a:r>
              <a:rPr lang="en-US" sz="2800" dirty="0" err="1"/>
              <a:t>luồng</a:t>
            </a:r>
            <a:r>
              <a:rPr lang="en-US" sz="2800" dirty="0"/>
              <a:t> </a:t>
            </a:r>
            <a:r>
              <a:rPr lang="en-US" sz="2800" dirty="0" err="1"/>
              <a:t>cơ</a:t>
            </a:r>
            <a:r>
              <a:rPr lang="en-US" sz="2800" dirty="0"/>
              <a:t> </a:t>
            </a:r>
            <a:r>
              <a:rPr lang="en-US" sz="2800" dirty="0" err="1"/>
              <a:t>bản</a:t>
            </a:r>
            <a:r>
              <a:rPr lang="en-US" sz="2800" dirty="0"/>
              <a:t>, </a:t>
            </a:r>
            <a:r>
              <a:rPr lang="en-US" sz="2800" dirty="0" err="1"/>
              <a:t>nếu</a:t>
            </a:r>
            <a:r>
              <a:rPr lang="en-US" sz="2800" dirty="0"/>
              <a:t> </a:t>
            </a:r>
            <a:r>
              <a:rPr lang="en-US" sz="2800" dirty="0" err="1"/>
              <a:t>không</a:t>
            </a:r>
            <a:r>
              <a:rPr lang="en-US" sz="2800" dirty="0"/>
              <a:t> </a:t>
            </a:r>
            <a:r>
              <a:rPr lang="en-US" sz="2800" dirty="0" err="1"/>
              <a:t>kết</a:t>
            </a:r>
            <a:r>
              <a:rPr lang="en-US" sz="2800" dirty="0"/>
              <a:t> </a:t>
            </a:r>
            <a:r>
              <a:rPr lang="en-US" sz="2800" dirty="0" err="1"/>
              <a:t>nối</a:t>
            </a:r>
            <a:r>
              <a:rPr lang="en-US" sz="2800" dirty="0"/>
              <a:t> </a:t>
            </a:r>
            <a:r>
              <a:rPr lang="en-US" sz="2800" dirty="0" err="1"/>
              <a:t>được</a:t>
            </a:r>
            <a:r>
              <a:rPr lang="en-US" sz="2800" dirty="0"/>
              <a:t> </a:t>
            </a:r>
            <a:r>
              <a:rPr lang="en-US" sz="2800" dirty="0" err="1"/>
              <a:t>với</a:t>
            </a:r>
            <a:r>
              <a:rPr lang="en-US" sz="2800" dirty="0"/>
              <a:t> </a:t>
            </a:r>
            <a:r>
              <a:rPr lang="en-US" sz="2800" dirty="0" err="1"/>
              <a:t>cơ</a:t>
            </a:r>
            <a:r>
              <a:rPr lang="en-US" sz="2800" dirty="0"/>
              <a:t> </a:t>
            </a:r>
            <a:r>
              <a:rPr lang="en-US" sz="2800" dirty="0" err="1"/>
              <a:t>sở</a:t>
            </a:r>
            <a:r>
              <a:rPr lang="en-US" sz="2800" dirty="0"/>
              <a:t> </a:t>
            </a:r>
            <a:r>
              <a:rPr lang="en-US" sz="2800" dirty="0" err="1"/>
              <a:t>dữ</a:t>
            </a:r>
            <a:r>
              <a:rPr lang="en-US" sz="2800" dirty="0"/>
              <a:t> </a:t>
            </a:r>
            <a:r>
              <a:rPr lang="en-US" sz="2800" dirty="0" err="1"/>
              <a:t>liệu</a:t>
            </a:r>
            <a:r>
              <a:rPr lang="en-US" sz="2800" dirty="0"/>
              <a:t> </a:t>
            </a:r>
            <a:r>
              <a:rPr lang="en-US" sz="2800" dirty="0" err="1"/>
              <a:t>hệ</a:t>
            </a:r>
            <a:r>
              <a:rPr lang="en-US" sz="2800" dirty="0"/>
              <a:t> </a:t>
            </a:r>
            <a:r>
              <a:rPr lang="en-US" sz="2800" dirty="0" err="1"/>
              <a:t>thống</a:t>
            </a:r>
            <a:r>
              <a:rPr lang="en-US" sz="2800" dirty="0"/>
              <a:t> </a:t>
            </a:r>
            <a:r>
              <a:rPr lang="en-US" sz="2800" dirty="0" err="1"/>
              <a:t>sẽ</a:t>
            </a:r>
            <a:r>
              <a:rPr lang="en-US" sz="2800" dirty="0"/>
              <a:t> </a:t>
            </a:r>
            <a:r>
              <a:rPr lang="en-US" sz="2800" dirty="0" err="1"/>
              <a:t>thông</a:t>
            </a:r>
            <a:r>
              <a:rPr lang="en-US" sz="2800" dirty="0"/>
              <a:t> </a:t>
            </a:r>
            <a:r>
              <a:rPr lang="en-US" sz="2800" dirty="0" err="1"/>
              <a:t>báo</a:t>
            </a:r>
            <a:r>
              <a:rPr lang="en-US" sz="2800" dirty="0"/>
              <a:t> </a:t>
            </a:r>
            <a:r>
              <a:rPr lang="en-US" sz="2800" dirty="0" err="1"/>
              <a:t>lỗi</a:t>
            </a:r>
            <a:r>
              <a:rPr lang="en-US" sz="2800" dirty="0"/>
              <a:t>. Use case </a:t>
            </a:r>
            <a:r>
              <a:rPr lang="en-US" sz="2800" dirty="0" err="1"/>
              <a:t>kết</a:t>
            </a:r>
            <a:r>
              <a:rPr lang="en-US" sz="2800" dirty="0"/>
              <a:t> </a:t>
            </a:r>
            <a:r>
              <a:rPr lang="en-US" sz="2800" dirty="0" err="1"/>
              <a:t>thúc</a:t>
            </a:r>
            <a:endParaRPr lang="en-US" sz="2800" dirty="0"/>
          </a:p>
        </p:txBody>
      </p:sp>
      <p:sp>
        <p:nvSpPr>
          <p:cNvPr id="22" name="Rectangle: Rounded Corners 21">
            <a:extLst>
              <a:ext uri="{FF2B5EF4-FFF2-40B4-BE49-F238E27FC236}">
                <a16:creationId xmlns:a16="http://schemas.microsoft.com/office/drawing/2014/main" id="{E597654F-132F-479E-8D5E-8E78338F7236}"/>
              </a:ext>
            </a:extLst>
          </p:cNvPr>
          <p:cNvSpPr/>
          <p:nvPr/>
        </p:nvSpPr>
        <p:spPr>
          <a:xfrm>
            <a:off x="8075543" y="7110850"/>
            <a:ext cx="4565374" cy="2532880"/>
          </a:xfrm>
          <a:prstGeom prst="round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algn="just">
              <a:lnSpc>
                <a:spcPct val="150000"/>
              </a:lnSpc>
              <a:spcBef>
                <a:spcPts val="840"/>
              </a:spcBef>
              <a:spcAft>
                <a:spcPts val="0"/>
              </a:spcAft>
              <a:buSzPts val="1600"/>
            </a:pPr>
            <a:r>
              <a:rPr lang="en-US" sz="2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Hệ</a:t>
            </a:r>
            <a:r>
              <a:rPr lang="en-US" sz="2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thống</a:t>
            </a:r>
            <a:r>
              <a:rPr lang="en-US" sz="2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lấy</a:t>
            </a:r>
            <a:r>
              <a:rPr lang="en-US" sz="2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thông</a:t>
            </a:r>
            <a:r>
              <a:rPr lang="en-US" sz="2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tin </a:t>
            </a:r>
            <a:r>
              <a:rPr lang="en-US" sz="2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sản</a:t>
            </a:r>
            <a:r>
              <a:rPr lang="en-US" sz="2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phẩm</a:t>
            </a:r>
            <a:r>
              <a:rPr lang="en-US" sz="2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gồm</a:t>
            </a:r>
            <a:r>
              <a:rPr lang="en-US" sz="2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tên</a:t>
            </a:r>
            <a:r>
              <a:rPr lang="en-US" sz="28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hình</a:t>
            </a:r>
            <a:r>
              <a:rPr lang="en-US" sz="28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ảnh</a:t>
            </a:r>
            <a:r>
              <a:rPr lang="en-US" sz="28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giá</a:t>
            </a:r>
            <a:r>
              <a:rPr lang="en-US" sz="28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và</a:t>
            </a:r>
            <a:r>
              <a:rPr lang="en-US" sz="28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hiển</a:t>
            </a:r>
            <a:r>
              <a:rPr lang="en-US" sz="28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thị</a:t>
            </a:r>
            <a:r>
              <a:rPr lang="en-US" sz="28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lên</a:t>
            </a:r>
            <a:r>
              <a:rPr lang="en-US" sz="28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màn</a:t>
            </a:r>
            <a:r>
              <a:rPr lang="en-US" sz="28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hình</a:t>
            </a:r>
            <a:endParaRPr lang="en-US" sz="2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23" name="Rectangle: Rounded Corners 22">
            <a:extLst>
              <a:ext uri="{FF2B5EF4-FFF2-40B4-BE49-F238E27FC236}">
                <a16:creationId xmlns:a16="http://schemas.microsoft.com/office/drawing/2014/main" id="{0F5333AF-47CA-4DD2-BB35-9B42D7050294}"/>
              </a:ext>
            </a:extLst>
          </p:cNvPr>
          <p:cNvSpPr/>
          <p:nvPr/>
        </p:nvSpPr>
        <p:spPr>
          <a:xfrm>
            <a:off x="8382000" y="4499570"/>
            <a:ext cx="3962400" cy="1855183"/>
          </a:xfrm>
          <a:prstGeom prst="round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2800" dirty="0">
                <a:solidFill>
                  <a:schemeClr val="bg1"/>
                </a:solidFill>
                <a:effectLst/>
                <a:latin typeface="Times New Roman" panose="02020603050405020304" pitchFamily="18" charset="0"/>
                <a:ea typeface="Times New Roman" panose="02020603050405020304" pitchFamily="18" charset="0"/>
              </a:rPr>
              <a:t>Use case này bắt đầu khi khách hàng chọn 1 “Sản phẩm”  trên danh sách sản phẩm</a:t>
            </a:r>
            <a:endParaRPr lang="en-US" sz="2800" dirty="0">
              <a:solidFill>
                <a:schemeClr val="bg1"/>
              </a:solidFill>
            </a:endParaRPr>
          </a:p>
        </p:txBody>
      </p:sp>
    </p:spTree>
    <p:extLst>
      <p:ext uri="{BB962C8B-B14F-4D97-AF65-F5344CB8AC3E}">
        <p14:creationId xmlns:p14="http://schemas.microsoft.com/office/powerpoint/2010/main" val="4174036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BDA4EA2-FE09-4F47-90B5-6779977701D1}"/>
              </a:ext>
            </a:extLst>
          </p:cNvPr>
          <p:cNvSpPr txBox="1"/>
          <p:nvPr/>
        </p:nvSpPr>
        <p:spPr>
          <a:xfrm>
            <a:off x="2819400" y="3112174"/>
            <a:ext cx="2167656" cy="4062651"/>
          </a:xfrm>
          <a:prstGeom prst="rect">
            <a:avLst/>
          </a:prstGeom>
          <a:noFill/>
          <a:ln w="28575">
            <a:solidFill>
              <a:schemeClr val="accent6">
                <a:lumMod val="75000"/>
              </a:schemeClr>
            </a:solidFill>
          </a:ln>
        </p:spPr>
        <p:txBody>
          <a:bodyPr wrap="square" rtlCol="0">
            <a:spAutoFit/>
          </a:bodyPr>
          <a:lstStyle/>
          <a:p>
            <a:r>
              <a:rPr lang="vi-VN" sz="4000" b="1" dirty="0">
                <a:solidFill>
                  <a:schemeClr val="accent6">
                    <a:lumMod val="75000"/>
                  </a:schemeClr>
                </a:solidFill>
                <a:effectLst/>
                <a:latin typeface="Times New Roman" panose="02020603050405020304" pitchFamily="18" charset="0"/>
              </a:rPr>
              <a:t>Biểu đồ trình tự use case </a:t>
            </a:r>
            <a:r>
              <a:rPr lang="en-US" sz="4000" b="1" dirty="0" err="1">
                <a:solidFill>
                  <a:schemeClr val="accent6">
                    <a:lumMod val="75000"/>
                  </a:schemeClr>
                </a:solidFill>
                <a:effectLst/>
                <a:latin typeface="Times New Roman" panose="02020603050405020304" pitchFamily="18" charset="0"/>
              </a:rPr>
              <a:t>xem</a:t>
            </a:r>
            <a:r>
              <a:rPr lang="en-US" sz="4000" b="1" dirty="0">
                <a:solidFill>
                  <a:schemeClr val="accent6">
                    <a:lumMod val="75000"/>
                  </a:schemeClr>
                </a:solidFill>
                <a:effectLst/>
                <a:latin typeface="Times New Roman" panose="02020603050405020304" pitchFamily="18" charset="0"/>
              </a:rPr>
              <a:t> Chi </a:t>
            </a:r>
            <a:r>
              <a:rPr lang="en-US" sz="4000" b="1" dirty="0" err="1">
                <a:solidFill>
                  <a:schemeClr val="accent6">
                    <a:lumMod val="75000"/>
                  </a:schemeClr>
                </a:solidFill>
                <a:effectLst/>
                <a:latin typeface="Times New Roman" panose="02020603050405020304" pitchFamily="18" charset="0"/>
              </a:rPr>
              <a:t>tiết</a:t>
            </a:r>
            <a:r>
              <a:rPr lang="en-US" sz="4000" b="1" dirty="0">
                <a:solidFill>
                  <a:schemeClr val="accent6">
                    <a:lumMod val="75000"/>
                  </a:schemeClr>
                </a:solidFill>
                <a:effectLst/>
                <a:latin typeface="Times New Roman" panose="02020603050405020304" pitchFamily="18" charset="0"/>
              </a:rPr>
              <a:t> </a:t>
            </a:r>
            <a:r>
              <a:rPr lang="en-US" sz="4000" b="1" dirty="0" err="1">
                <a:solidFill>
                  <a:schemeClr val="accent6">
                    <a:lumMod val="75000"/>
                  </a:schemeClr>
                </a:solidFill>
                <a:effectLst/>
                <a:latin typeface="Times New Roman" panose="02020603050405020304" pitchFamily="18" charset="0"/>
              </a:rPr>
              <a:t>sản</a:t>
            </a:r>
            <a:r>
              <a:rPr lang="en-US" sz="4000" b="1" dirty="0">
                <a:solidFill>
                  <a:schemeClr val="accent6">
                    <a:lumMod val="75000"/>
                  </a:schemeClr>
                </a:solidFill>
                <a:effectLst/>
                <a:latin typeface="Times New Roman" panose="02020603050405020304" pitchFamily="18" charset="0"/>
              </a:rPr>
              <a:t> </a:t>
            </a:r>
            <a:r>
              <a:rPr lang="en-US" sz="4000" b="1" dirty="0" err="1">
                <a:solidFill>
                  <a:schemeClr val="accent6">
                    <a:lumMod val="75000"/>
                  </a:schemeClr>
                </a:solidFill>
                <a:effectLst/>
                <a:latin typeface="Times New Roman" panose="02020603050405020304" pitchFamily="18" charset="0"/>
              </a:rPr>
              <a:t>phẩm</a:t>
            </a:r>
            <a:endParaRPr lang="en-US" sz="4000" b="1" dirty="0">
              <a:solidFill>
                <a:schemeClr val="accent6">
                  <a:lumMod val="75000"/>
                </a:schemeClr>
              </a:solidFill>
              <a:effectLst/>
              <a:latin typeface="Times New Roman" panose="02020603050405020304" pitchFamily="18" charset="0"/>
            </a:endParaRPr>
          </a:p>
          <a:p>
            <a:endParaRPr lang="en-US" dirty="0"/>
          </a:p>
        </p:txBody>
      </p:sp>
      <p:sp>
        <p:nvSpPr>
          <p:cNvPr id="4" name="Rectangle 3">
            <a:extLst>
              <a:ext uri="{FF2B5EF4-FFF2-40B4-BE49-F238E27FC236}">
                <a16:creationId xmlns:a16="http://schemas.microsoft.com/office/drawing/2014/main" id="{61912D8D-E8AF-4A4E-AE6E-A897A7FACE0D}"/>
              </a:ext>
            </a:extLst>
          </p:cNvPr>
          <p:cNvSpPr/>
          <p:nvPr/>
        </p:nvSpPr>
        <p:spPr>
          <a:xfrm>
            <a:off x="7696200" y="1790700"/>
            <a:ext cx="9448800" cy="7239000"/>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38A2C8F5-C4BF-4BBF-B4FD-23DB4F45B201}"/>
              </a:ext>
            </a:extLst>
          </p:cNvPr>
          <p:cNvPicPr/>
          <p:nvPr/>
        </p:nvPicPr>
        <p:blipFill>
          <a:blip r:embed="rId2">
            <a:extLst>
              <a:ext uri="{28A0092B-C50C-407E-A947-70E740481C1C}">
                <a14:useLocalDpi xmlns:a14="http://schemas.microsoft.com/office/drawing/2010/main" val="0"/>
              </a:ext>
            </a:extLst>
          </a:blip>
          <a:stretch>
            <a:fillRect/>
          </a:stretch>
        </p:blipFill>
        <p:spPr>
          <a:xfrm>
            <a:off x="7939246" y="2438400"/>
            <a:ext cx="8962708" cy="5943600"/>
          </a:xfrm>
          <a:prstGeom prst="rect">
            <a:avLst/>
          </a:prstGeom>
        </p:spPr>
      </p:pic>
      <p:sp>
        <p:nvSpPr>
          <p:cNvPr id="6" name="Rectangle 5">
            <a:extLst>
              <a:ext uri="{FF2B5EF4-FFF2-40B4-BE49-F238E27FC236}">
                <a16:creationId xmlns:a16="http://schemas.microsoft.com/office/drawing/2014/main" id="{2F06B068-B941-411C-B2F5-1D03BAEA1EF4}"/>
              </a:ext>
            </a:extLst>
          </p:cNvPr>
          <p:cNvSpPr/>
          <p:nvPr/>
        </p:nvSpPr>
        <p:spPr>
          <a:xfrm>
            <a:off x="1143000" y="495300"/>
            <a:ext cx="5410200" cy="1295400"/>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err="1"/>
              <a:t>Biểu</a:t>
            </a:r>
            <a:r>
              <a:rPr lang="en-US" sz="4000" dirty="0"/>
              <a:t> </a:t>
            </a:r>
            <a:r>
              <a:rPr lang="en-US" sz="4000" dirty="0" err="1"/>
              <a:t>đồ</a:t>
            </a:r>
            <a:r>
              <a:rPr lang="en-US" sz="4000" dirty="0"/>
              <a:t> </a:t>
            </a:r>
            <a:r>
              <a:rPr lang="en-US" sz="4000" dirty="0" err="1"/>
              <a:t>trình</a:t>
            </a:r>
            <a:r>
              <a:rPr lang="en-US" sz="4000" dirty="0"/>
              <a:t> </a:t>
            </a:r>
            <a:r>
              <a:rPr lang="en-US" sz="4000" dirty="0" err="1"/>
              <a:t>tự</a:t>
            </a:r>
            <a:r>
              <a:rPr lang="en-US" sz="4000" dirty="0"/>
              <a:t> </a:t>
            </a:r>
            <a:r>
              <a:rPr lang="en-US" sz="4000" dirty="0" err="1"/>
              <a:t>các</a:t>
            </a:r>
            <a:r>
              <a:rPr lang="en-US" sz="4000" dirty="0"/>
              <a:t> use case</a:t>
            </a:r>
          </a:p>
        </p:txBody>
      </p:sp>
    </p:spTree>
    <p:extLst>
      <p:ext uri="{BB962C8B-B14F-4D97-AF65-F5344CB8AC3E}">
        <p14:creationId xmlns:p14="http://schemas.microsoft.com/office/powerpoint/2010/main" val="3857985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wipe(down)">
                                      <p:cBhvr>
                                        <p:cTn id="19" dur="500"/>
                                        <p:tgtEl>
                                          <p:spTgt spid="4"/>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nodeType="click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wipe(down)">
                                      <p:cBhvr>
                                        <p:cTn id="2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6"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914D"/>
        </a:solidFill>
        <a:effectLst/>
      </p:bgPr>
    </p:bg>
    <p:spTree>
      <p:nvGrpSpPr>
        <p:cNvPr id="1" name=""/>
        <p:cNvGrpSpPr/>
        <p:nvPr/>
      </p:nvGrpSpPr>
      <p:grpSpPr>
        <a:xfrm>
          <a:off x="0" y="0"/>
          <a:ext cx="0" cy="0"/>
          <a:chOff x="0" y="0"/>
          <a:chExt cx="0" cy="0"/>
        </a:xfrm>
      </p:grpSpPr>
      <p:sp>
        <p:nvSpPr>
          <p:cNvPr id="2" name="TextBox 2"/>
          <p:cNvSpPr txBox="1"/>
          <p:nvPr/>
        </p:nvSpPr>
        <p:spPr>
          <a:xfrm>
            <a:off x="2237547" y="728352"/>
            <a:ext cx="13812906" cy="1346459"/>
          </a:xfrm>
          <a:prstGeom prst="rect">
            <a:avLst/>
          </a:prstGeom>
        </p:spPr>
        <p:txBody>
          <a:bodyPr lIns="0" tIns="0" rIns="0" bIns="0" rtlCol="0" anchor="t">
            <a:spAutoFit/>
          </a:bodyPr>
          <a:lstStyle/>
          <a:p>
            <a:pPr marL="0" lvl="0" indent="0" algn="ctr">
              <a:lnSpc>
                <a:spcPts val="9999"/>
              </a:lnSpc>
            </a:pPr>
            <a:r>
              <a:rPr lang="en-US" sz="9999" dirty="0" err="1">
                <a:solidFill>
                  <a:srgbClr val="FFFFFF"/>
                </a:solidFill>
                <a:latin typeface="Saira ExtraCondensed Bold"/>
              </a:rPr>
              <a:t>Thiết</a:t>
            </a:r>
            <a:r>
              <a:rPr lang="en-US" sz="9999" dirty="0">
                <a:solidFill>
                  <a:srgbClr val="FFFFFF"/>
                </a:solidFill>
                <a:latin typeface="Saira ExtraCondensed Bold"/>
              </a:rPr>
              <a:t> </a:t>
            </a:r>
            <a:r>
              <a:rPr lang="en-US" sz="9999" dirty="0" err="1">
                <a:solidFill>
                  <a:srgbClr val="FFFFFF"/>
                </a:solidFill>
                <a:latin typeface="Saira ExtraCondensed Bold"/>
              </a:rPr>
              <a:t>kế</a:t>
            </a:r>
            <a:r>
              <a:rPr lang="en-US" sz="9999" dirty="0">
                <a:solidFill>
                  <a:srgbClr val="FFFFFF"/>
                </a:solidFill>
                <a:latin typeface="Saira ExtraCondensed Bold"/>
              </a:rPr>
              <a:t> chi </a:t>
            </a:r>
            <a:r>
              <a:rPr lang="en-US" sz="9999" dirty="0" err="1">
                <a:solidFill>
                  <a:srgbClr val="FFFFFF"/>
                </a:solidFill>
                <a:latin typeface="Saira ExtraCondensed Bold"/>
              </a:rPr>
              <a:t>tiết</a:t>
            </a:r>
            <a:endParaRPr lang="en-US" sz="9999" dirty="0">
              <a:solidFill>
                <a:srgbClr val="FFFFFF"/>
              </a:solidFill>
              <a:latin typeface="Saira ExtraCondensed Bold"/>
            </a:endParaRPr>
          </a:p>
        </p:txBody>
      </p:sp>
      <p:sp>
        <p:nvSpPr>
          <p:cNvPr id="6" name="TextBox 6"/>
          <p:cNvSpPr txBox="1"/>
          <p:nvPr/>
        </p:nvSpPr>
        <p:spPr>
          <a:xfrm>
            <a:off x="1143000" y="8690927"/>
            <a:ext cx="4467704" cy="795089"/>
          </a:xfrm>
          <a:prstGeom prst="rect">
            <a:avLst/>
          </a:prstGeom>
        </p:spPr>
        <p:txBody>
          <a:bodyPr lIns="0" tIns="0" rIns="0" bIns="0" rtlCol="0" anchor="t">
            <a:spAutoFit/>
          </a:bodyPr>
          <a:lstStyle/>
          <a:p>
            <a:pPr algn="ctr">
              <a:lnSpc>
                <a:spcPts val="3080"/>
              </a:lnSpc>
            </a:pPr>
            <a:r>
              <a:rPr lang="en-US" sz="2800" b="1" dirty="0" err="1">
                <a:solidFill>
                  <a:schemeClr val="bg1"/>
                </a:solidFill>
                <a:latin typeface="Muli"/>
              </a:rPr>
              <a:t>Biểu</a:t>
            </a:r>
            <a:r>
              <a:rPr lang="en-US" sz="2800" b="1" dirty="0">
                <a:solidFill>
                  <a:schemeClr val="bg1"/>
                </a:solidFill>
                <a:latin typeface="Muli"/>
              </a:rPr>
              <a:t> </a:t>
            </a:r>
            <a:r>
              <a:rPr lang="en-US" sz="2800" b="1" dirty="0" err="1">
                <a:solidFill>
                  <a:schemeClr val="bg1"/>
                </a:solidFill>
                <a:latin typeface="Muli"/>
              </a:rPr>
              <a:t>đồ</a:t>
            </a:r>
            <a:r>
              <a:rPr lang="en-US" sz="2800" b="1" dirty="0">
                <a:solidFill>
                  <a:schemeClr val="bg1"/>
                </a:solidFill>
                <a:latin typeface="Muli"/>
              </a:rPr>
              <a:t> </a:t>
            </a:r>
            <a:r>
              <a:rPr lang="en-US" sz="2800" b="1" dirty="0" err="1">
                <a:solidFill>
                  <a:schemeClr val="bg1"/>
                </a:solidFill>
                <a:latin typeface="Muli"/>
              </a:rPr>
              <a:t>lớp</a:t>
            </a:r>
            <a:r>
              <a:rPr lang="en-US" sz="2800" b="1" dirty="0">
                <a:solidFill>
                  <a:schemeClr val="bg1"/>
                </a:solidFill>
                <a:latin typeface="Muli"/>
              </a:rPr>
              <a:t> </a:t>
            </a:r>
            <a:r>
              <a:rPr lang="en-US" sz="2800" b="1" dirty="0" err="1">
                <a:solidFill>
                  <a:schemeClr val="bg1"/>
                </a:solidFill>
                <a:latin typeface="Muli"/>
              </a:rPr>
              <a:t>thiết</a:t>
            </a:r>
            <a:r>
              <a:rPr lang="en-US" sz="2800" b="1" dirty="0">
                <a:solidFill>
                  <a:schemeClr val="bg1"/>
                </a:solidFill>
                <a:latin typeface="Muli"/>
              </a:rPr>
              <a:t> </a:t>
            </a:r>
            <a:r>
              <a:rPr lang="en-US" sz="2800" b="1" dirty="0" err="1">
                <a:solidFill>
                  <a:schemeClr val="bg1"/>
                </a:solidFill>
                <a:latin typeface="Muli"/>
              </a:rPr>
              <a:t>kế</a:t>
            </a:r>
            <a:r>
              <a:rPr lang="en-US" sz="2800" b="1" dirty="0">
                <a:solidFill>
                  <a:schemeClr val="bg1"/>
                </a:solidFill>
                <a:latin typeface="Muli"/>
              </a:rPr>
              <a:t> </a:t>
            </a:r>
            <a:r>
              <a:rPr lang="en-US" sz="2800" b="1" dirty="0" err="1">
                <a:solidFill>
                  <a:schemeClr val="bg1"/>
                </a:solidFill>
                <a:latin typeface="Muli"/>
              </a:rPr>
              <a:t>hệ</a:t>
            </a:r>
            <a:r>
              <a:rPr lang="en-US" sz="2800" b="1" dirty="0">
                <a:solidFill>
                  <a:schemeClr val="bg1"/>
                </a:solidFill>
                <a:latin typeface="Muli"/>
              </a:rPr>
              <a:t> </a:t>
            </a:r>
            <a:r>
              <a:rPr lang="en-US" sz="2800" b="1" dirty="0" err="1">
                <a:solidFill>
                  <a:schemeClr val="bg1"/>
                </a:solidFill>
                <a:latin typeface="Muli"/>
              </a:rPr>
              <a:t>thống</a:t>
            </a:r>
            <a:endParaRPr lang="en-US" sz="2800" b="1" dirty="0">
              <a:solidFill>
                <a:schemeClr val="bg1"/>
              </a:solidFill>
              <a:latin typeface="Muli"/>
            </a:endParaRPr>
          </a:p>
        </p:txBody>
      </p:sp>
      <p:sp>
        <p:nvSpPr>
          <p:cNvPr id="10" name="Freeform 10"/>
          <p:cNvSpPr/>
          <p:nvPr/>
        </p:nvSpPr>
        <p:spPr>
          <a:xfrm>
            <a:off x="8416740" y="8433512"/>
            <a:ext cx="936570" cy="936570"/>
          </a:xfrm>
          <a:custGeom>
            <a:avLst/>
            <a:gdLst/>
            <a:ahLst/>
            <a:cxnLst/>
            <a:rect l="l" t="t" r="r" b="b"/>
            <a:pathLst>
              <a:path w="936570" h="936570">
                <a:moveTo>
                  <a:pt x="0" y="0"/>
                </a:moveTo>
                <a:lnTo>
                  <a:pt x="936570" y="0"/>
                </a:lnTo>
                <a:lnTo>
                  <a:pt x="936570" y="936569"/>
                </a:lnTo>
                <a:lnTo>
                  <a:pt x="0" y="93656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7" name="TextBox 17"/>
          <p:cNvSpPr txBox="1"/>
          <p:nvPr/>
        </p:nvSpPr>
        <p:spPr>
          <a:xfrm>
            <a:off x="12159347" y="8911247"/>
            <a:ext cx="4467704" cy="795089"/>
          </a:xfrm>
          <a:prstGeom prst="rect">
            <a:avLst/>
          </a:prstGeom>
        </p:spPr>
        <p:txBody>
          <a:bodyPr lIns="0" tIns="0" rIns="0" bIns="0" rtlCol="0" anchor="t">
            <a:spAutoFit/>
          </a:bodyPr>
          <a:lstStyle/>
          <a:p>
            <a:pPr algn="ctr">
              <a:lnSpc>
                <a:spcPts val="3080"/>
              </a:lnSpc>
            </a:pPr>
            <a:r>
              <a:rPr lang="en-US" sz="2800" b="1" dirty="0" err="1">
                <a:solidFill>
                  <a:schemeClr val="bg1"/>
                </a:solidFill>
                <a:latin typeface="Muli"/>
              </a:rPr>
              <a:t>Biểu</a:t>
            </a:r>
            <a:r>
              <a:rPr lang="en-US" sz="2800" b="1" dirty="0">
                <a:solidFill>
                  <a:schemeClr val="bg1"/>
                </a:solidFill>
                <a:latin typeface="Muli"/>
              </a:rPr>
              <a:t> </a:t>
            </a:r>
            <a:r>
              <a:rPr lang="en-US" sz="2800" b="1" dirty="0" err="1">
                <a:solidFill>
                  <a:schemeClr val="bg1"/>
                </a:solidFill>
                <a:latin typeface="Muli"/>
              </a:rPr>
              <a:t>đồ</a:t>
            </a:r>
            <a:r>
              <a:rPr lang="en-US" sz="2800" b="1" dirty="0">
                <a:solidFill>
                  <a:schemeClr val="bg1"/>
                </a:solidFill>
                <a:latin typeface="Muli"/>
              </a:rPr>
              <a:t> </a:t>
            </a:r>
            <a:r>
              <a:rPr lang="en-US" sz="2800" b="1" dirty="0" err="1">
                <a:solidFill>
                  <a:schemeClr val="bg1"/>
                </a:solidFill>
                <a:latin typeface="Muli"/>
              </a:rPr>
              <a:t>thực</a:t>
            </a:r>
            <a:r>
              <a:rPr lang="en-US" sz="2800" b="1" dirty="0">
                <a:solidFill>
                  <a:schemeClr val="bg1"/>
                </a:solidFill>
                <a:latin typeface="Muli"/>
              </a:rPr>
              <a:t> </a:t>
            </a:r>
            <a:r>
              <a:rPr lang="en-US" sz="2800" b="1" dirty="0" err="1">
                <a:solidFill>
                  <a:schemeClr val="bg1"/>
                </a:solidFill>
                <a:latin typeface="Muli"/>
              </a:rPr>
              <a:t>thể</a:t>
            </a:r>
            <a:r>
              <a:rPr lang="en-US" sz="2800" b="1" dirty="0">
                <a:solidFill>
                  <a:schemeClr val="bg1"/>
                </a:solidFill>
                <a:latin typeface="Muli"/>
              </a:rPr>
              <a:t> </a:t>
            </a:r>
            <a:r>
              <a:rPr lang="en-US" sz="2800" b="1" dirty="0" err="1">
                <a:solidFill>
                  <a:schemeClr val="bg1"/>
                </a:solidFill>
                <a:latin typeface="Muli"/>
              </a:rPr>
              <a:t>liên</a:t>
            </a:r>
            <a:r>
              <a:rPr lang="en-US" sz="2800" b="1" dirty="0">
                <a:solidFill>
                  <a:schemeClr val="bg1"/>
                </a:solidFill>
                <a:latin typeface="Muli"/>
              </a:rPr>
              <a:t> </a:t>
            </a:r>
            <a:r>
              <a:rPr lang="en-US" sz="2800" b="1" dirty="0" err="1">
                <a:solidFill>
                  <a:schemeClr val="bg1"/>
                </a:solidFill>
                <a:latin typeface="Muli"/>
              </a:rPr>
              <a:t>kết</a:t>
            </a:r>
            <a:r>
              <a:rPr lang="en-US" sz="2800" b="1" dirty="0">
                <a:solidFill>
                  <a:schemeClr val="bg1"/>
                </a:solidFill>
                <a:latin typeface="Muli"/>
              </a:rPr>
              <a:t> </a:t>
            </a:r>
            <a:r>
              <a:rPr lang="en-US" sz="2800" b="1" dirty="0" err="1">
                <a:solidFill>
                  <a:schemeClr val="bg1"/>
                </a:solidFill>
                <a:latin typeface="Muli"/>
              </a:rPr>
              <a:t>mức</a:t>
            </a:r>
            <a:r>
              <a:rPr lang="en-US" sz="2800" b="1" dirty="0">
                <a:solidFill>
                  <a:schemeClr val="bg1"/>
                </a:solidFill>
                <a:latin typeface="Muli"/>
              </a:rPr>
              <a:t> logic </a:t>
            </a:r>
          </a:p>
        </p:txBody>
      </p:sp>
      <p:pic>
        <p:nvPicPr>
          <p:cNvPr id="19" name="image31.png">
            <a:extLst>
              <a:ext uri="{FF2B5EF4-FFF2-40B4-BE49-F238E27FC236}">
                <a16:creationId xmlns:a16="http://schemas.microsoft.com/office/drawing/2014/main" id="{B5A894D0-5C52-45A3-957A-9E7C16DAE315}"/>
              </a:ext>
            </a:extLst>
          </p:cNvPr>
          <p:cNvPicPr/>
          <p:nvPr/>
        </p:nvPicPr>
        <p:blipFill>
          <a:blip r:embed="rId4"/>
          <a:srcRect/>
          <a:stretch>
            <a:fillRect/>
          </a:stretch>
        </p:blipFill>
        <p:spPr>
          <a:xfrm>
            <a:off x="685800" y="2217353"/>
            <a:ext cx="5867400" cy="5960049"/>
          </a:xfrm>
          <a:prstGeom prst="rect">
            <a:avLst/>
          </a:prstGeom>
          <a:ln/>
        </p:spPr>
      </p:pic>
      <p:pic>
        <p:nvPicPr>
          <p:cNvPr id="20" name="image28.png">
            <a:extLst>
              <a:ext uri="{FF2B5EF4-FFF2-40B4-BE49-F238E27FC236}">
                <a16:creationId xmlns:a16="http://schemas.microsoft.com/office/drawing/2014/main" id="{A884FC22-A999-4FBA-AF6B-A21C5B62A3C8}"/>
              </a:ext>
            </a:extLst>
          </p:cNvPr>
          <p:cNvPicPr/>
          <p:nvPr/>
        </p:nvPicPr>
        <p:blipFill>
          <a:blip r:embed="rId5"/>
          <a:srcRect/>
          <a:stretch>
            <a:fillRect/>
          </a:stretch>
        </p:blipFill>
        <p:spPr>
          <a:xfrm>
            <a:off x="10515601" y="2217353"/>
            <a:ext cx="7028142" cy="5960049"/>
          </a:xfrm>
          <a:prstGeom prst="rect">
            <a:avLst/>
          </a:prstGeom>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2208677" y="1640648"/>
            <a:ext cx="6969612" cy="1462986"/>
          </a:xfrm>
          <a:prstGeom prst="rect">
            <a:avLst/>
          </a:prstGeom>
          <a:solidFill>
            <a:schemeClr val="accent6">
              <a:lumMod val="75000"/>
            </a:schemeClr>
          </a:solidFill>
        </p:spPr>
        <p:txBody>
          <a:bodyPr wrap="square" rtlCol="0">
            <a:normAutofit/>
          </a:bodyPr>
          <a:lstStyle/>
          <a:p>
            <a:r>
              <a:rPr lang="en-US" altLang="zh-CN" sz="7050" b="1" dirty="0">
                <a:solidFill>
                  <a:schemeClr val="bg1"/>
                </a:solidFill>
                <a:latin typeface="Noto Sans"/>
                <a:ea typeface="Noto Sans"/>
              </a:rPr>
              <a:t>PHẦN IV</a:t>
            </a:r>
            <a:endParaRPr lang="zh-CN" altLang="en-US" sz="7200" b="1" dirty="0">
              <a:solidFill>
                <a:schemeClr val="bg1"/>
              </a:solidFill>
            </a:endParaRPr>
          </a:p>
        </p:txBody>
      </p:sp>
      <p:sp>
        <p:nvSpPr>
          <p:cNvPr id="8" name="文本框 7"/>
          <p:cNvSpPr txBox="1"/>
          <p:nvPr/>
        </p:nvSpPr>
        <p:spPr>
          <a:xfrm>
            <a:off x="2129108" y="3749464"/>
            <a:ext cx="7825446" cy="1234440"/>
          </a:xfrm>
          <a:prstGeom prst="rect">
            <a:avLst/>
          </a:prstGeom>
          <a:noFill/>
        </p:spPr>
        <p:txBody>
          <a:bodyPr wrap="square" rtlCol="0">
            <a:normAutofit fontScale="85000" lnSpcReduction="10000"/>
          </a:bodyPr>
          <a:lstStyle/>
          <a:p>
            <a:r>
              <a:rPr lang="en-US" altLang="vi-VN" sz="7200" b="1" dirty="0" err="1">
                <a:solidFill>
                  <a:schemeClr val="accent6">
                    <a:lumMod val="75000"/>
                  </a:schemeClr>
                </a:solidFill>
                <a:latin typeface="Noto Sans"/>
                <a:ea typeface="Noto Sans"/>
              </a:rPr>
              <a:t>Kết</a:t>
            </a:r>
            <a:r>
              <a:rPr lang="en-US" altLang="vi-VN" sz="7200" b="1" dirty="0">
                <a:solidFill>
                  <a:schemeClr val="accent6">
                    <a:lumMod val="75000"/>
                  </a:schemeClr>
                </a:solidFill>
                <a:latin typeface="Noto Sans"/>
                <a:ea typeface="Noto Sans"/>
              </a:rPr>
              <a:t> </a:t>
            </a:r>
            <a:r>
              <a:rPr lang="en-US" altLang="vi-VN" sz="7200" b="1" dirty="0" err="1">
                <a:solidFill>
                  <a:schemeClr val="accent6">
                    <a:lumMod val="75000"/>
                  </a:schemeClr>
                </a:solidFill>
                <a:latin typeface="Noto Sans"/>
                <a:ea typeface="Noto Sans"/>
              </a:rPr>
              <a:t>quả</a:t>
            </a:r>
            <a:r>
              <a:rPr lang="en-US" altLang="vi-VN" sz="7200" b="1" dirty="0">
                <a:solidFill>
                  <a:schemeClr val="accent6">
                    <a:lumMod val="75000"/>
                  </a:schemeClr>
                </a:solidFill>
                <a:latin typeface="Noto Sans"/>
                <a:ea typeface="Noto Sans"/>
              </a:rPr>
              <a:t> - </a:t>
            </a:r>
            <a:r>
              <a:rPr lang="en-US" altLang="vi-VN" sz="7200" b="1" dirty="0" err="1">
                <a:solidFill>
                  <a:schemeClr val="accent6">
                    <a:lumMod val="75000"/>
                  </a:schemeClr>
                </a:solidFill>
                <a:latin typeface="Noto Sans"/>
                <a:ea typeface="Noto Sans"/>
              </a:rPr>
              <a:t>Kiểm</a:t>
            </a:r>
            <a:r>
              <a:rPr lang="en-US" altLang="vi-VN" sz="7200" b="1" dirty="0">
                <a:solidFill>
                  <a:schemeClr val="accent6">
                    <a:lumMod val="75000"/>
                  </a:schemeClr>
                </a:solidFill>
                <a:latin typeface="Noto Sans"/>
                <a:ea typeface="Noto Sans"/>
              </a:rPr>
              <a:t> </a:t>
            </a:r>
            <a:r>
              <a:rPr lang="en-US" altLang="vi-VN" sz="7200" b="1" dirty="0" err="1">
                <a:solidFill>
                  <a:schemeClr val="accent6">
                    <a:lumMod val="75000"/>
                  </a:schemeClr>
                </a:solidFill>
                <a:latin typeface="Noto Sans"/>
                <a:ea typeface="Noto Sans"/>
              </a:rPr>
              <a:t>thử</a:t>
            </a:r>
            <a:endParaRPr lang="vi-VN" altLang="vi-VN" sz="7200" b="1" dirty="0">
              <a:solidFill>
                <a:schemeClr val="accent6">
                  <a:lumMod val="75000"/>
                </a:schemeClr>
              </a:solidFill>
              <a:latin typeface="Noto Sans"/>
              <a:ea typeface="Noto Sans"/>
            </a:endParaRPr>
          </a:p>
        </p:txBody>
      </p:sp>
      <p:sp>
        <p:nvSpPr>
          <p:cNvPr id="10" name="文本框 9"/>
          <p:cNvSpPr txBox="1"/>
          <p:nvPr/>
        </p:nvSpPr>
        <p:spPr>
          <a:xfrm>
            <a:off x="2208677" y="5780954"/>
            <a:ext cx="9016349" cy="605682"/>
          </a:xfrm>
          <a:prstGeom prst="rect">
            <a:avLst/>
          </a:prstGeom>
          <a:noFill/>
        </p:spPr>
        <p:txBody>
          <a:bodyPr wrap="square" rtlCol="0">
            <a:normAutofit/>
          </a:bodyPr>
          <a:lstStyle/>
          <a:p>
            <a:pPr lvl="0">
              <a:lnSpc>
                <a:spcPct val="160000"/>
              </a:lnSpc>
              <a:defRPr/>
            </a:pPr>
            <a:r>
              <a:rPr lang="vi-VN" altLang="vi-VN" sz="2100">
                <a:solidFill>
                  <a:schemeClr val="bg1">
                    <a:lumMod val="75000"/>
                    <a:lumOff val="25000"/>
                  </a:schemeClr>
                </a:solidFill>
                <a:latin typeface="Noto Sans"/>
                <a:ea typeface="Noto Sans"/>
                <a:sym typeface="Century Gothic" panose="020B0502020202020204" pitchFamily="34" charset="0"/>
              </a:rPr>
              <a:t>Bấm vào tiêu đề</a:t>
            </a:r>
          </a:p>
        </p:txBody>
      </p:sp>
      <p:cxnSp>
        <p:nvCxnSpPr>
          <p:cNvPr id="12" name="直接连接符 11"/>
          <p:cNvCxnSpPr/>
          <p:nvPr/>
        </p:nvCxnSpPr>
        <p:spPr>
          <a:xfrm>
            <a:off x="2208677" y="5127771"/>
            <a:ext cx="1371600" cy="0"/>
          </a:xfrm>
          <a:prstGeom prst="line">
            <a:avLst/>
          </a:prstGeom>
          <a:ln w="412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21" name="等腰三角形 12"/>
          <p:cNvSpPr/>
          <p:nvPr/>
        </p:nvSpPr>
        <p:spPr>
          <a:xfrm rot="19800000">
            <a:off x="16619394" y="3220258"/>
            <a:ext cx="1480284" cy="1149920"/>
          </a:xfrm>
          <a:custGeom>
            <a:avLst/>
            <a:gdLst>
              <a:gd name="connsiteX0" fmla="*/ 0 w 986856"/>
              <a:gd name="connsiteY0" fmla="*/ 721831 h 721831"/>
              <a:gd name="connsiteX1" fmla="*/ 493428 w 986856"/>
              <a:gd name="connsiteY1" fmla="*/ 0 h 721831"/>
              <a:gd name="connsiteX2" fmla="*/ 986856 w 986856"/>
              <a:gd name="connsiteY2" fmla="*/ 721831 h 721831"/>
              <a:gd name="connsiteX3" fmla="*/ 0 w 986856"/>
              <a:gd name="connsiteY3" fmla="*/ 721831 h 721831"/>
              <a:gd name="connsiteX0-1" fmla="*/ 0 w 986856"/>
              <a:gd name="connsiteY0-2" fmla="*/ 766613 h 766613"/>
              <a:gd name="connsiteX1-3" fmla="*/ 550336 w 986856"/>
              <a:gd name="connsiteY1-4" fmla="*/ 0 h 766613"/>
              <a:gd name="connsiteX2-5" fmla="*/ 986856 w 986856"/>
              <a:gd name="connsiteY2-6" fmla="*/ 766613 h 766613"/>
              <a:gd name="connsiteX3-7" fmla="*/ 0 w 986856"/>
              <a:gd name="connsiteY3-8" fmla="*/ 766613 h 766613"/>
            </a:gdLst>
            <a:ahLst/>
            <a:cxnLst>
              <a:cxn ang="0">
                <a:pos x="connsiteX0-1" y="connsiteY0-2"/>
              </a:cxn>
              <a:cxn ang="0">
                <a:pos x="connsiteX1-3" y="connsiteY1-4"/>
              </a:cxn>
              <a:cxn ang="0">
                <a:pos x="connsiteX2-5" y="connsiteY2-6"/>
              </a:cxn>
              <a:cxn ang="0">
                <a:pos x="connsiteX3-7" y="connsiteY3-8"/>
              </a:cxn>
            </a:cxnLst>
            <a:rect l="l" t="t" r="r" b="b"/>
            <a:pathLst>
              <a:path w="986856" h="766613">
                <a:moveTo>
                  <a:pt x="0" y="766613"/>
                </a:moveTo>
                <a:lnTo>
                  <a:pt x="550336" y="0"/>
                </a:lnTo>
                <a:lnTo>
                  <a:pt x="986856" y="766613"/>
                </a:lnTo>
                <a:lnTo>
                  <a:pt x="0" y="766613"/>
                </a:lnTo>
                <a:close/>
              </a:path>
            </a:pathLst>
          </a:custGeom>
          <a:solidFill>
            <a:schemeClr val="accent6">
              <a:lumMod val="60000"/>
              <a:lumOff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a:p>
        </p:txBody>
      </p:sp>
      <p:sp>
        <p:nvSpPr>
          <p:cNvPr id="22" name="等腰三角形 21"/>
          <p:cNvSpPr/>
          <p:nvPr/>
        </p:nvSpPr>
        <p:spPr>
          <a:xfrm rot="16200000">
            <a:off x="15480395" y="4145454"/>
            <a:ext cx="3015578" cy="2599635"/>
          </a:xfrm>
          <a:prstGeom prst="triangle">
            <a:avLst/>
          </a:prstGeom>
          <a:solidFill>
            <a:schemeClr val="accent6"/>
          </a:solidFill>
          <a:ln>
            <a:noFill/>
          </a:ln>
          <a:effectLst>
            <a:outerShdw blurRad="50800" dist="38100" dir="8100000" sx="104000" sy="104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a:p>
        </p:txBody>
      </p:sp>
      <p:sp>
        <p:nvSpPr>
          <p:cNvPr id="23" name="等腰三角形 22"/>
          <p:cNvSpPr/>
          <p:nvPr/>
        </p:nvSpPr>
        <p:spPr>
          <a:xfrm rot="9009020">
            <a:off x="15731127" y="5242499"/>
            <a:ext cx="765312" cy="659751"/>
          </a:xfrm>
          <a:prstGeom prst="triangl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a:p>
        </p:txBody>
      </p:sp>
      <p:sp>
        <p:nvSpPr>
          <p:cNvPr id="24" name="等腰三角形 23"/>
          <p:cNvSpPr/>
          <p:nvPr/>
        </p:nvSpPr>
        <p:spPr>
          <a:xfrm rot="16200000">
            <a:off x="15693494" y="2073824"/>
            <a:ext cx="765312" cy="659751"/>
          </a:xfrm>
          <a:prstGeom prst="triangle">
            <a:avLst/>
          </a:prstGeom>
          <a:solidFill>
            <a:srgbClr val="1B304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a:p>
        </p:txBody>
      </p:sp>
      <p:sp>
        <p:nvSpPr>
          <p:cNvPr id="25" name="等腰三角形 24"/>
          <p:cNvSpPr/>
          <p:nvPr/>
        </p:nvSpPr>
        <p:spPr>
          <a:xfrm rot="5400000">
            <a:off x="16570243" y="2147099"/>
            <a:ext cx="608537" cy="524600"/>
          </a:xfrm>
          <a:prstGeom prst="triangle">
            <a:avLst/>
          </a:prstGeom>
          <a:solidFill>
            <a:schemeClr val="accent6">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a:p>
        </p:txBody>
      </p:sp>
      <p:sp>
        <p:nvSpPr>
          <p:cNvPr id="2" name="矩形 1"/>
          <p:cNvSpPr/>
          <p:nvPr/>
        </p:nvSpPr>
        <p:spPr>
          <a:xfrm rot="18903724">
            <a:off x="10970195" y="6906202"/>
            <a:ext cx="6277595" cy="7139414"/>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a:p>
        </p:txBody>
      </p:sp>
      <p:sp>
        <p:nvSpPr>
          <p:cNvPr id="3" name="矩形 2"/>
          <p:cNvSpPr/>
          <p:nvPr/>
        </p:nvSpPr>
        <p:spPr>
          <a:xfrm rot="18903724">
            <a:off x="-2825809" y="-1803786"/>
            <a:ext cx="6277595" cy="3786984"/>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a:p>
        </p:txBody>
      </p:sp>
      <p:sp>
        <p:nvSpPr>
          <p:cNvPr id="6" name="Freeform 6"/>
          <p:cNvSpPr>
            <a:spLocks noEditPoints="1"/>
          </p:cNvSpPr>
          <p:nvPr/>
        </p:nvSpPr>
        <p:spPr bwMode="auto">
          <a:xfrm>
            <a:off x="7406203" y="1712979"/>
            <a:ext cx="1686878" cy="1379220"/>
          </a:xfrm>
          <a:custGeom>
            <a:avLst/>
            <a:gdLst>
              <a:gd name="T0" fmla="*/ 725 w 1364"/>
              <a:gd name="T1" fmla="*/ 847 h 1123"/>
              <a:gd name="T2" fmla="*/ 51 w 1364"/>
              <a:gd name="T3" fmla="*/ 757 h 1123"/>
              <a:gd name="T4" fmla="*/ 1159 w 1364"/>
              <a:gd name="T5" fmla="*/ 786 h 1123"/>
              <a:gd name="T6" fmla="*/ 1143 w 1364"/>
              <a:gd name="T7" fmla="*/ 765 h 1123"/>
              <a:gd name="T8" fmla="*/ 720 w 1364"/>
              <a:gd name="T9" fmla="*/ 805 h 1123"/>
              <a:gd name="T10" fmla="*/ 57 w 1364"/>
              <a:gd name="T11" fmla="*/ 484 h 1123"/>
              <a:gd name="T12" fmla="*/ 733 w 1364"/>
              <a:gd name="T13" fmla="*/ 828 h 1123"/>
              <a:gd name="T14" fmla="*/ 1158 w 1364"/>
              <a:gd name="T15" fmla="*/ 621 h 1123"/>
              <a:gd name="T16" fmla="*/ 720 w 1364"/>
              <a:gd name="T17" fmla="*/ 805 h 1123"/>
              <a:gd name="T18" fmla="*/ 1001 w 1364"/>
              <a:gd name="T19" fmla="*/ 579 h 1123"/>
              <a:gd name="T20" fmla="*/ 990 w 1364"/>
              <a:gd name="T21" fmla="*/ 441 h 1123"/>
              <a:gd name="T22" fmla="*/ 284 w 1364"/>
              <a:gd name="T23" fmla="*/ 432 h 1123"/>
              <a:gd name="T24" fmla="*/ 71 w 1364"/>
              <a:gd name="T25" fmla="*/ 478 h 1123"/>
              <a:gd name="T26" fmla="*/ 720 w 1364"/>
              <a:gd name="T27" fmla="*/ 1101 h 1123"/>
              <a:gd name="T28" fmla="*/ 57 w 1364"/>
              <a:gd name="T29" fmla="*/ 780 h 1123"/>
              <a:gd name="T30" fmla="*/ 733 w 1364"/>
              <a:gd name="T31" fmla="*/ 1123 h 1123"/>
              <a:gd name="T32" fmla="*/ 1158 w 1364"/>
              <a:gd name="T33" fmla="*/ 917 h 1123"/>
              <a:gd name="T34" fmla="*/ 720 w 1364"/>
              <a:gd name="T35" fmla="*/ 1101 h 1123"/>
              <a:gd name="T36" fmla="*/ 1067 w 1364"/>
              <a:gd name="T37" fmla="*/ 344 h 1123"/>
              <a:gd name="T38" fmla="*/ 1056 w 1364"/>
              <a:gd name="T39" fmla="*/ 368 h 1123"/>
              <a:gd name="T40" fmla="*/ 1063 w 1364"/>
              <a:gd name="T41" fmla="*/ 404 h 1123"/>
              <a:gd name="T42" fmla="*/ 1035 w 1364"/>
              <a:gd name="T43" fmla="*/ 562 h 1123"/>
              <a:gd name="T44" fmla="*/ 1115 w 1364"/>
              <a:gd name="T45" fmla="*/ 422 h 1123"/>
              <a:gd name="T46" fmla="*/ 1106 w 1364"/>
              <a:gd name="T47" fmla="*/ 389 h 1123"/>
              <a:gd name="T48" fmla="*/ 1114 w 1364"/>
              <a:gd name="T49" fmla="*/ 352 h 1123"/>
              <a:gd name="T50" fmla="*/ 1104 w 1364"/>
              <a:gd name="T51" fmla="*/ 226 h 1123"/>
              <a:gd name="T52" fmla="*/ 1356 w 1364"/>
              <a:gd name="T53" fmla="*/ 174 h 1123"/>
              <a:gd name="T54" fmla="*/ 773 w 1364"/>
              <a:gd name="T55" fmla="*/ 4 h 1123"/>
              <a:gd name="T56" fmla="*/ 413 w 1364"/>
              <a:gd name="T57" fmla="*/ 28 h 1123"/>
              <a:gd name="T58" fmla="*/ 11 w 1364"/>
              <a:gd name="T59" fmla="*/ 76 h 1123"/>
              <a:gd name="T60" fmla="*/ 480 w 1364"/>
              <a:gd name="T61" fmla="*/ 323 h 1123"/>
              <a:gd name="T62" fmla="*/ 1039 w 1364"/>
              <a:gd name="T63" fmla="*/ 238 h 1123"/>
              <a:gd name="T64" fmla="*/ 628 w 1364"/>
              <a:gd name="T65" fmla="*/ 161 h 1123"/>
              <a:gd name="T66" fmla="*/ 1054 w 1364"/>
              <a:gd name="T67" fmla="*/ 204 h 1123"/>
              <a:gd name="T68" fmla="*/ 961 w 1364"/>
              <a:gd name="T69" fmla="*/ 281 h 1123"/>
              <a:gd name="T70" fmla="*/ 315 w 1364"/>
              <a:gd name="T71" fmla="*/ 432 h 1123"/>
              <a:gd name="T72" fmla="*/ 466 w 1364"/>
              <a:gd name="T73" fmla="*/ 350 h 1123"/>
              <a:gd name="T74" fmla="*/ 961 w 1364"/>
              <a:gd name="T75" fmla="*/ 281 h 1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64" h="1123">
                <a:moveTo>
                  <a:pt x="717" y="953"/>
                </a:moveTo>
                <a:cubicBezTo>
                  <a:pt x="707" y="917"/>
                  <a:pt x="707" y="881"/>
                  <a:pt x="725" y="847"/>
                </a:cubicBezTo>
                <a:lnTo>
                  <a:pt x="54" y="632"/>
                </a:lnTo>
                <a:cubicBezTo>
                  <a:pt x="28" y="665"/>
                  <a:pt x="21" y="710"/>
                  <a:pt x="51" y="757"/>
                </a:cubicBezTo>
                <a:lnTo>
                  <a:pt x="730" y="975"/>
                </a:lnTo>
                <a:lnTo>
                  <a:pt x="1159" y="786"/>
                </a:lnTo>
                <a:cubicBezTo>
                  <a:pt x="1170" y="781"/>
                  <a:pt x="1169" y="773"/>
                  <a:pt x="1155" y="768"/>
                </a:cubicBezTo>
                <a:lnTo>
                  <a:pt x="1143" y="765"/>
                </a:lnTo>
                <a:lnTo>
                  <a:pt x="717" y="953"/>
                </a:lnTo>
                <a:close/>
                <a:moveTo>
                  <a:pt x="720" y="805"/>
                </a:moveTo>
                <a:cubicBezTo>
                  <a:pt x="710" y="770"/>
                  <a:pt x="710" y="734"/>
                  <a:pt x="729" y="700"/>
                </a:cubicBezTo>
                <a:lnTo>
                  <a:pt x="57" y="484"/>
                </a:lnTo>
                <a:cubicBezTo>
                  <a:pt x="31" y="518"/>
                  <a:pt x="24" y="563"/>
                  <a:pt x="55" y="610"/>
                </a:cubicBezTo>
                <a:lnTo>
                  <a:pt x="733" y="828"/>
                </a:lnTo>
                <a:lnTo>
                  <a:pt x="1162" y="639"/>
                </a:lnTo>
                <a:cubicBezTo>
                  <a:pt x="1174" y="633"/>
                  <a:pt x="1172" y="626"/>
                  <a:pt x="1158" y="621"/>
                </a:cubicBezTo>
                <a:lnTo>
                  <a:pt x="1146" y="617"/>
                </a:lnTo>
                <a:lnTo>
                  <a:pt x="720" y="805"/>
                </a:lnTo>
                <a:close/>
                <a:moveTo>
                  <a:pt x="742" y="694"/>
                </a:moveTo>
                <a:lnTo>
                  <a:pt x="1001" y="579"/>
                </a:lnTo>
                <a:lnTo>
                  <a:pt x="1021" y="451"/>
                </a:lnTo>
                <a:lnTo>
                  <a:pt x="990" y="441"/>
                </a:lnTo>
                <a:cubicBezTo>
                  <a:pt x="976" y="548"/>
                  <a:pt x="711" y="556"/>
                  <a:pt x="638" y="556"/>
                </a:cubicBezTo>
                <a:cubicBezTo>
                  <a:pt x="562" y="556"/>
                  <a:pt x="284" y="548"/>
                  <a:pt x="284" y="432"/>
                </a:cubicBezTo>
                <a:lnTo>
                  <a:pt x="284" y="384"/>
                </a:lnTo>
                <a:lnTo>
                  <a:pt x="71" y="478"/>
                </a:lnTo>
                <a:lnTo>
                  <a:pt x="742" y="694"/>
                </a:lnTo>
                <a:close/>
                <a:moveTo>
                  <a:pt x="720" y="1101"/>
                </a:moveTo>
                <a:cubicBezTo>
                  <a:pt x="710" y="1066"/>
                  <a:pt x="710" y="1030"/>
                  <a:pt x="728" y="995"/>
                </a:cubicBezTo>
                <a:lnTo>
                  <a:pt x="57" y="780"/>
                </a:lnTo>
                <a:cubicBezTo>
                  <a:pt x="31" y="814"/>
                  <a:pt x="24" y="858"/>
                  <a:pt x="54" y="906"/>
                </a:cubicBezTo>
                <a:lnTo>
                  <a:pt x="733" y="1123"/>
                </a:lnTo>
                <a:lnTo>
                  <a:pt x="1162" y="934"/>
                </a:lnTo>
                <a:cubicBezTo>
                  <a:pt x="1173" y="929"/>
                  <a:pt x="1171" y="921"/>
                  <a:pt x="1158" y="917"/>
                </a:cubicBezTo>
                <a:lnTo>
                  <a:pt x="1146" y="913"/>
                </a:lnTo>
                <a:lnTo>
                  <a:pt x="720" y="1101"/>
                </a:lnTo>
                <a:close/>
                <a:moveTo>
                  <a:pt x="1067" y="219"/>
                </a:moveTo>
                <a:lnTo>
                  <a:pt x="1067" y="344"/>
                </a:lnTo>
                <a:cubicBezTo>
                  <a:pt x="1062" y="345"/>
                  <a:pt x="1058" y="348"/>
                  <a:pt x="1058" y="352"/>
                </a:cubicBezTo>
                <a:lnTo>
                  <a:pt x="1056" y="368"/>
                </a:lnTo>
                <a:cubicBezTo>
                  <a:pt x="1056" y="378"/>
                  <a:pt x="1065" y="382"/>
                  <a:pt x="1064" y="389"/>
                </a:cubicBezTo>
                <a:lnTo>
                  <a:pt x="1063" y="404"/>
                </a:lnTo>
                <a:cubicBezTo>
                  <a:pt x="1063" y="410"/>
                  <a:pt x="1057" y="415"/>
                  <a:pt x="1056" y="422"/>
                </a:cubicBezTo>
                <a:lnTo>
                  <a:pt x="1035" y="562"/>
                </a:lnTo>
                <a:cubicBezTo>
                  <a:pt x="1043" y="579"/>
                  <a:pt x="1127" y="579"/>
                  <a:pt x="1136" y="562"/>
                </a:cubicBezTo>
                <a:lnTo>
                  <a:pt x="1115" y="422"/>
                </a:lnTo>
                <a:cubicBezTo>
                  <a:pt x="1114" y="415"/>
                  <a:pt x="1108" y="410"/>
                  <a:pt x="1107" y="404"/>
                </a:cubicBezTo>
                <a:lnTo>
                  <a:pt x="1106" y="389"/>
                </a:lnTo>
                <a:cubicBezTo>
                  <a:pt x="1106" y="381"/>
                  <a:pt x="1115" y="379"/>
                  <a:pt x="1115" y="369"/>
                </a:cubicBezTo>
                <a:lnTo>
                  <a:pt x="1114" y="352"/>
                </a:lnTo>
                <a:cubicBezTo>
                  <a:pt x="1113" y="347"/>
                  <a:pt x="1109" y="344"/>
                  <a:pt x="1104" y="344"/>
                </a:cubicBezTo>
                <a:cubicBezTo>
                  <a:pt x="1104" y="218"/>
                  <a:pt x="1104" y="362"/>
                  <a:pt x="1104" y="226"/>
                </a:cubicBezTo>
                <a:lnTo>
                  <a:pt x="1356" y="183"/>
                </a:lnTo>
                <a:cubicBezTo>
                  <a:pt x="1362" y="182"/>
                  <a:pt x="1364" y="177"/>
                  <a:pt x="1356" y="174"/>
                </a:cubicBezTo>
                <a:cubicBezTo>
                  <a:pt x="1235" y="139"/>
                  <a:pt x="1125" y="107"/>
                  <a:pt x="1024" y="77"/>
                </a:cubicBezTo>
                <a:cubicBezTo>
                  <a:pt x="934" y="51"/>
                  <a:pt x="850" y="26"/>
                  <a:pt x="773" y="4"/>
                </a:cubicBezTo>
                <a:cubicBezTo>
                  <a:pt x="759" y="0"/>
                  <a:pt x="750" y="0"/>
                  <a:pt x="736" y="1"/>
                </a:cubicBezTo>
                <a:cubicBezTo>
                  <a:pt x="635" y="9"/>
                  <a:pt x="527" y="18"/>
                  <a:pt x="413" y="28"/>
                </a:cubicBezTo>
                <a:cubicBezTo>
                  <a:pt x="289" y="39"/>
                  <a:pt x="155" y="50"/>
                  <a:pt x="12" y="62"/>
                </a:cubicBezTo>
                <a:cubicBezTo>
                  <a:pt x="0" y="64"/>
                  <a:pt x="3" y="73"/>
                  <a:pt x="11" y="76"/>
                </a:cubicBezTo>
                <a:cubicBezTo>
                  <a:pt x="68" y="106"/>
                  <a:pt x="130" y="139"/>
                  <a:pt x="198" y="175"/>
                </a:cubicBezTo>
                <a:cubicBezTo>
                  <a:pt x="281" y="219"/>
                  <a:pt x="374" y="268"/>
                  <a:pt x="480" y="323"/>
                </a:cubicBezTo>
                <a:cubicBezTo>
                  <a:pt x="489" y="328"/>
                  <a:pt x="508" y="330"/>
                  <a:pt x="523" y="327"/>
                </a:cubicBezTo>
                <a:cubicBezTo>
                  <a:pt x="695" y="298"/>
                  <a:pt x="867" y="268"/>
                  <a:pt x="1039" y="238"/>
                </a:cubicBezTo>
                <a:cubicBezTo>
                  <a:pt x="1038" y="232"/>
                  <a:pt x="1036" y="229"/>
                  <a:pt x="1029" y="227"/>
                </a:cubicBezTo>
                <a:lnTo>
                  <a:pt x="628" y="161"/>
                </a:lnTo>
                <a:cubicBezTo>
                  <a:pt x="593" y="156"/>
                  <a:pt x="599" y="131"/>
                  <a:pt x="619" y="134"/>
                </a:cubicBezTo>
                <a:lnTo>
                  <a:pt x="1054" y="204"/>
                </a:lnTo>
                <a:cubicBezTo>
                  <a:pt x="1062" y="206"/>
                  <a:pt x="1066" y="211"/>
                  <a:pt x="1067" y="219"/>
                </a:cubicBezTo>
                <a:close/>
                <a:moveTo>
                  <a:pt x="961" y="281"/>
                </a:moveTo>
                <a:lnTo>
                  <a:pt x="961" y="432"/>
                </a:lnTo>
                <a:cubicBezTo>
                  <a:pt x="961" y="557"/>
                  <a:pt x="315" y="557"/>
                  <a:pt x="315" y="432"/>
                </a:cubicBezTo>
                <a:lnTo>
                  <a:pt x="315" y="270"/>
                </a:lnTo>
                <a:cubicBezTo>
                  <a:pt x="365" y="296"/>
                  <a:pt x="415" y="323"/>
                  <a:pt x="466" y="350"/>
                </a:cubicBezTo>
                <a:cubicBezTo>
                  <a:pt x="483" y="359"/>
                  <a:pt x="509" y="360"/>
                  <a:pt x="528" y="357"/>
                </a:cubicBezTo>
                <a:cubicBezTo>
                  <a:pt x="672" y="331"/>
                  <a:pt x="816" y="306"/>
                  <a:pt x="961" y="281"/>
                </a:cubicBezTo>
                <a:close/>
              </a:path>
            </a:pathLst>
          </a:custGeom>
          <a:solidFill>
            <a:schemeClr val="bg1"/>
          </a:solidFill>
          <a:ln>
            <a:noFill/>
          </a:ln>
        </p:spPr>
        <p:txBody>
          <a:bodyPr vert="horz" wrap="square" lIns="137160" tIns="68580" rIns="137160" bIns="68580" numCol="1" anchor="t" anchorCtr="0" compatLnSpc="1"/>
          <a:lstStyle/>
          <a:p>
            <a:endParaRPr lang="zh-CN" altLang="en-US" sz="2700"/>
          </a:p>
        </p:txBody>
      </p:sp>
      <p:sp>
        <p:nvSpPr>
          <p:cNvPr id="16" name="文本框 7">
            <a:extLst>
              <a:ext uri="{FF2B5EF4-FFF2-40B4-BE49-F238E27FC236}">
                <a16:creationId xmlns:a16="http://schemas.microsoft.com/office/drawing/2014/main" id="{C434E910-3456-44EA-8B21-A635B391FCED}"/>
              </a:ext>
            </a:extLst>
          </p:cNvPr>
          <p:cNvSpPr txBox="1"/>
          <p:nvPr/>
        </p:nvSpPr>
        <p:spPr>
          <a:xfrm>
            <a:off x="2070100" y="5560399"/>
            <a:ext cx="6514409" cy="1234440"/>
          </a:xfrm>
          <a:prstGeom prst="rect">
            <a:avLst/>
          </a:prstGeom>
          <a:noFill/>
        </p:spPr>
        <p:txBody>
          <a:bodyPr wrap="square" rtlCol="0">
            <a:normAutofit/>
          </a:bodyPr>
          <a:lstStyle/>
          <a:p>
            <a:r>
              <a:rPr lang="en-US" altLang="vi-VN" sz="4000" b="1" dirty="0">
                <a:solidFill>
                  <a:schemeClr val="accent6">
                    <a:lumMod val="75000"/>
                  </a:schemeClr>
                </a:solidFill>
                <a:latin typeface="Noto Sans"/>
                <a:ea typeface="Noto Sans"/>
              </a:rPr>
              <a:t>- Giao </a:t>
            </a:r>
            <a:r>
              <a:rPr lang="en-US" altLang="vi-VN" sz="4000" b="1" dirty="0" err="1">
                <a:solidFill>
                  <a:schemeClr val="accent6">
                    <a:lumMod val="75000"/>
                  </a:schemeClr>
                </a:solidFill>
                <a:latin typeface="Noto Sans"/>
                <a:ea typeface="Noto Sans"/>
              </a:rPr>
              <a:t>diện</a:t>
            </a:r>
            <a:r>
              <a:rPr lang="en-US" altLang="vi-VN" sz="4000" b="1" dirty="0">
                <a:solidFill>
                  <a:schemeClr val="accent6">
                    <a:lumMod val="75000"/>
                  </a:schemeClr>
                </a:solidFill>
                <a:latin typeface="Noto Sans"/>
                <a:ea typeface="Noto Sans"/>
              </a:rPr>
              <a:t> </a:t>
            </a:r>
            <a:r>
              <a:rPr lang="en-US" altLang="vi-VN" sz="4000" b="1" dirty="0" err="1">
                <a:solidFill>
                  <a:schemeClr val="accent6">
                    <a:lumMod val="75000"/>
                  </a:schemeClr>
                </a:solidFill>
                <a:latin typeface="Noto Sans"/>
                <a:ea typeface="Noto Sans"/>
              </a:rPr>
              <a:t>trang</a:t>
            </a:r>
            <a:r>
              <a:rPr lang="en-US" altLang="vi-VN" sz="4000" b="1" dirty="0">
                <a:solidFill>
                  <a:schemeClr val="accent6">
                    <a:lumMod val="75000"/>
                  </a:schemeClr>
                </a:solidFill>
                <a:latin typeface="Noto Sans"/>
                <a:ea typeface="Noto Sans"/>
              </a:rPr>
              <a:t> web.</a:t>
            </a:r>
            <a:endParaRPr lang="vi-VN" altLang="vi-VN" sz="4000" b="1" dirty="0">
              <a:solidFill>
                <a:schemeClr val="bg1"/>
              </a:solidFill>
              <a:latin typeface="Noto Sans"/>
              <a:ea typeface="Noto Sans"/>
            </a:endParaRPr>
          </a:p>
        </p:txBody>
      </p:sp>
      <p:sp>
        <p:nvSpPr>
          <p:cNvPr id="17" name="文本框 7">
            <a:extLst>
              <a:ext uri="{FF2B5EF4-FFF2-40B4-BE49-F238E27FC236}">
                <a16:creationId xmlns:a16="http://schemas.microsoft.com/office/drawing/2014/main" id="{35FB1A90-E30D-44AF-A08F-8998903E8330}"/>
              </a:ext>
            </a:extLst>
          </p:cNvPr>
          <p:cNvSpPr txBox="1"/>
          <p:nvPr/>
        </p:nvSpPr>
        <p:spPr>
          <a:xfrm>
            <a:off x="2094818" y="6633424"/>
            <a:ext cx="10706781" cy="1234440"/>
          </a:xfrm>
          <a:prstGeom prst="rect">
            <a:avLst/>
          </a:prstGeom>
          <a:noFill/>
        </p:spPr>
        <p:txBody>
          <a:bodyPr wrap="square" rtlCol="0">
            <a:normAutofit/>
          </a:bodyPr>
          <a:lstStyle/>
          <a:p>
            <a:r>
              <a:rPr lang="en-US" altLang="vi-VN" sz="4000" b="1" dirty="0">
                <a:solidFill>
                  <a:schemeClr val="accent6">
                    <a:lumMod val="75000"/>
                  </a:schemeClr>
                </a:solidFill>
                <a:latin typeface="Noto Sans"/>
                <a:ea typeface="Noto Sans"/>
              </a:rPr>
              <a:t>- </a:t>
            </a:r>
            <a:r>
              <a:rPr lang="en-US" altLang="vi-VN" sz="4000" b="1" dirty="0" err="1">
                <a:solidFill>
                  <a:schemeClr val="accent6">
                    <a:lumMod val="75000"/>
                  </a:schemeClr>
                </a:solidFill>
                <a:latin typeface="Noto Sans"/>
                <a:ea typeface="Noto Sans"/>
              </a:rPr>
              <a:t>Kiểm</a:t>
            </a:r>
            <a:r>
              <a:rPr lang="en-US" altLang="vi-VN" sz="4000" b="1" dirty="0">
                <a:solidFill>
                  <a:schemeClr val="accent6">
                    <a:lumMod val="75000"/>
                  </a:schemeClr>
                </a:solidFill>
                <a:latin typeface="Noto Sans"/>
                <a:ea typeface="Noto Sans"/>
              </a:rPr>
              <a:t> </a:t>
            </a:r>
            <a:r>
              <a:rPr lang="en-US" altLang="vi-VN" sz="4000" b="1" dirty="0" err="1">
                <a:solidFill>
                  <a:schemeClr val="accent6">
                    <a:lumMod val="75000"/>
                  </a:schemeClr>
                </a:solidFill>
                <a:latin typeface="Noto Sans"/>
                <a:ea typeface="Noto Sans"/>
              </a:rPr>
              <a:t>thử</a:t>
            </a:r>
            <a:r>
              <a:rPr lang="en-US" altLang="vi-VN" sz="4000" b="1" dirty="0">
                <a:solidFill>
                  <a:schemeClr val="accent6">
                    <a:lumMod val="75000"/>
                  </a:schemeClr>
                </a:solidFill>
                <a:latin typeface="Noto Sans"/>
                <a:ea typeface="Noto Sans"/>
              </a:rPr>
              <a:t> </a:t>
            </a:r>
            <a:r>
              <a:rPr lang="en-US" altLang="vi-VN" sz="4000" b="1" dirty="0" err="1">
                <a:solidFill>
                  <a:schemeClr val="accent6">
                    <a:lumMod val="75000"/>
                  </a:schemeClr>
                </a:solidFill>
                <a:latin typeface="Noto Sans"/>
                <a:ea typeface="Noto Sans"/>
              </a:rPr>
              <a:t>chức</a:t>
            </a:r>
            <a:r>
              <a:rPr lang="en-US" altLang="vi-VN" sz="4000" b="1" dirty="0">
                <a:solidFill>
                  <a:schemeClr val="accent6">
                    <a:lumMod val="75000"/>
                  </a:schemeClr>
                </a:solidFill>
                <a:latin typeface="Noto Sans"/>
                <a:ea typeface="Noto Sans"/>
              </a:rPr>
              <a:t> </a:t>
            </a:r>
            <a:r>
              <a:rPr lang="en-US" altLang="vi-VN" sz="4000" b="1" dirty="0" err="1">
                <a:solidFill>
                  <a:schemeClr val="accent6">
                    <a:lumMod val="75000"/>
                  </a:schemeClr>
                </a:solidFill>
                <a:latin typeface="Noto Sans"/>
                <a:ea typeface="Noto Sans"/>
              </a:rPr>
              <a:t>năng</a:t>
            </a:r>
            <a:r>
              <a:rPr lang="en-US" altLang="vi-VN" sz="4000" b="1" dirty="0">
                <a:solidFill>
                  <a:schemeClr val="accent6">
                    <a:lumMod val="75000"/>
                  </a:schemeClr>
                </a:solidFill>
                <a:latin typeface="Noto Sans"/>
                <a:ea typeface="Noto Sans"/>
              </a:rPr>
              <a:t>.</a:t>
            </a:r>
            <a:endParaRPr lang="vi-VN" altLang="vi-VN" sz="4000" b="1" dirty="0">
              <a:solidFill>
                <a:schemeClr val="bg1"/>
              </a:solidFill>
              <a:latin typeface="Noto Sans"/>
              <a:ea typeface="Noto Sans"/>
            </a:endParaRPr>
          </a:p>
        </p:txBody>
      </p:sp>
      <p:sp>
        <p:nvSpPr>
          <p:cNvPr id="18" name="文本框 7">
            <a:extLst>
              <a:ext uri="{FF2B5EF4-FFF2-40B4-BE49-F238E27FC236}">
                <a16:creationId xmlns:a16="http://schemas.microsoft.com/office/drawing/2014/main" id="{E27B3284-A80C-4969-B4F4-1304502A9E92}"/>
              </a:ext>
            </a:extLst>
          </p:cNvPr>
          <p:cNvSpPr txBox="1"/>
          <p:nvPr/>
        </p:nvSpPr>
        <p:spPr>
          <a:xfrm>
            <a:off x="2107519" y="7706449"/>
            <a:ext cx="7569881" cy="1234440"/>
          </a:xfrm>
          <a:prstGeom prst="rect">
            <a:avLst/>
          </a:prstGeom>
          <a:noFill/>
        </p:spPr>
        <p:txBody>
          <a:bodyPr wrap="square" rtlCol="0">
            <a:normAutofit/>
          </a:bodyPr>
          <a:lstStyle/>
          <a:p>
            <a:r>
              <a:rPr lang="en-US" altLang="vi-VN" sz="4000" b="1" dirty="0">
                <a:solidFill>
                  <a:schemeClr val="accent6">
                    <a:lumMod val="75000"/>
                  </a:schemeClr>
                </a:solidFill>
                <a:latin typeface="Noto Sans"/>
                <a:ea typeface="Noto Sans"/>
              </a:rPr>
              <a:t>- </a:t>
            </a:r>
            <a:r>
              <a:rPr lang="en-US" altLang="vi-VN" sz="4000" b="1" dirty="0" err="1">
                <a:solidFill>
                  <a:schemeClr val="accent6">
                    <a:lumMod val="75000"/>
                  </a:schemeClr>
                </a:solidFill>
                <a:latin typeface="Noto Sans"/>
                <a:ea typeface="Noto Sans"/>
              </a:rPr>
              <a:t>Báo</a:t>
            </a:r>
            <a:r>
              <a:rPr lang="en-US" altLang="vi-VN" sz="4000" b="1" dirty="0">
                <a:solidFill>
                  <a:schemeClr val="accent6">
                    <a:lumMod val="75000"/>
                  </a:schemeClr>
                </a:solidFill>
                <a:latin typeface="Noto Sans"/>
                <a:ea typeface="Noto Sans"/>
              </a:rPr>
              <a:t> </a:t>
            </a:r>
            <a:r>
              <a:rPr lang="en-US" altLang="vi-VN" sz="4000" b="1" dirty="0" err="1">
                <a:solidFill>
                  <a:schemeClr val="accent6">
                    <a:lumMod val="75000"/>
                  </a:schemeClr>
                </a:solidFill>
                <a:latin typeface="Noto Sans"/>
                <a:ea typeface="Noto Sans"/>
              </a:rPr>
              <a:t>cáo</a:t>
            </a:r>
            <a:r>
              <a:rPr lang="en-US" altLang="vi-VN" sz="4000" b="1" dirty="0">
                <a:solidFill>
                  <a:schemeClr val="accent6">
                    <a:lumMod val="75000"/>
                  </a:schemeClr>
                </a:solidFill>
                <a:latin typeface="Noto Sans"/>
                <a:ea typeface="Noto Sans"/>
              </a:rPr>
              <a:t> </a:t>
            </a:r>
            <a:r>
              <a:rPr lang="en-US" altLang="vi-VN" sz="4000" b="1" dirty="0" err="1">
                <a:solidFill>
                  <a:schemeClr val="accent6">
                    <a:lumMod val="75000"/>
                  </a:schemeClr>
                </a:solidFill>
                <a:latin typeface="Noto Sans"/>
                <a:ea typeface="Noto Sans"/>
              </a:rPr>
              <a:t>kết</a:t>
            </a:r>
            <a:r>
              <a:rPr lang="en-US" altLang="vi-VN" sz="4000" b="1" dirty="0">
                <a:solidFill>
                  <a:schemeClr val="accent6">
                    <a:lumMod val="75000"/>
                  </a:schemeClr>
                </a:solidFill>
                <a:latin typeface="Noto Sans"/>
                <a:ea typeface="Noto Sans"/>
              </a:rPr>
              <a:t> </a:t>
            </a:r>
            <a:r>
              <a:rPr lang="en-US" altLang="vi-VN" sz="4000" b="1" dirty="0" err="1">
                <a:solidFill>
                  <a:schemeClr val="accent6">
                    <a:lumMod val="75000"/>
                  </a:schemeClr>
                </a:solidFill>
                <a:latin typeface="Noto Sans"/>
                <a:ea typeface="Noto Sans"/>
              </a:rPr>
              <a:t>quả</a:t>
            </a:r>
            <a:r>
              <a:rPr lang="en-US" altLang="vi-VN" sz="4000" b="1" dirty="0">
                <a:solidFill>
                  <a:schemeClr val="accent6">
                    <a:lumMod val="75000"/>
                  </a:schemeClr>
                </a:solidFill>
                <a:latin typeface="Noto Sans"/>
                <a:ea typeface="Noto Sans"/>
              </a:rPr>
              <a:t>.</a:t>
            </a:r>
            <a:endParaRPr lang="vi-VN" altLang="vi-VN" sz="4000" b="1" dirty="0">
              <a:solidFill>
                <a:schemeClr val="bg1"/>
              </a:solidFill>
              <a:latin typeface="Noto Sans"/>
              <a:ea typeface="Noto Sans"/>
            </a:endParaRPr>
          </a:p>
        </p:txBody>
      </p:sp>
      <p:sp>
        <p:nvSpPr>
          <p:cNvPr id="19" name="文本框 7">
            <a:extLst>
              <a:ext uri="{FF2B5EF4-FFF2-40B4-BE49-F238E27FC236}">
                <a16:creationId xmlns:a16="http://schemas.microsoft.com/office/drawing/2014/main" id="{F656A85F-2FE1-48AD-B223-77950230C326}"/>
              </a:ext>
            </a:extLst>
          </p:cNvPr>
          <p:cNvSpPr txBox="1"/>
          <p:nvPr/>
        </p:nvSpPr>
        <p:spPr>
          <a:xfrm>
            <a:off x="2129108" y="8828197"/>
            <a:ext cx="7569881" cy="1234440"/>
          </a:xfrm>
          <a:prstGeom prst="rect">
            <a:avLst/>
          </a:prstGeom>
          <a:noFill/>
        </p:spPr>
        <p:txBody>
          <a:bodyPr wrap="square" rtlCol="0">
            <a:normAutofit/>
          </a:bodyPr>
          <a:lstStyle/>
          <a:p>
            <a:r>
              <a:rPr lang="en-US" altLang="vi-VN" sz="4000" b="1" dirty="0">
                <a:solidFill>
                  <a:schemeClr val="accent6">
                    <a:lumMod val="75000"/>
                  </a:schemeClr>
                </a:solidFill>
                <a:latin typeface="Noto Sans"/>
                <a:ea typeface="Noto Sans"/>
              </a:rPr>
              <a:t>- Demo </a:t>
            </a:r>
            <a:r>
              <a:rPr lang="en-US" altLang="vi-VN" sz="4000" b="1" dirty="0" err="1">
                <a:solidFill>
                  <a:schemeClr val="accent6">
                    <a:lumMod val="75000"/>
                  </a:schemeClr>
                </a:solidFill>
                <a:latin typeface="Noto Sans"/>
                <a:ea typeface="Noto Sans"/>
              </a:rPr>
              <a:t>kết</a:t>
            </a:r>
            <a:r>
              <a:rPr lang="en-US" altLang="vi-VN" sz="4000" b="1" dirty="0">
                <a:solidFill>
                  <a:schemeClr val="accent6">
                    <a:lumMod val="75000"/>
                  </a:schemeClr>
                </a:solidFill>
                <a:latin typeface="Noto Sans"/>
                <a:ea typeface="Noto Sans"/>
              </a:rPr>
              <a:t> </a:t>
            </a:r>
            <a:r>
              <a:rPr lang="en-US" altLang="vi-VN" sz="4000" b="1" dirty="0" err="1">
                <a:solidFill>
                  <a:schemeClr val="accent6">
                    <a:lumMod val="75000"/>
                  </a:schemeClr>
                </a:solidFill>
                <a:latin typeface="Noto Sans"/>
                <a:ea typeface="Noto Sans"/>
              </a:rPr>
              <a:t>quả</a:t>
            </a:r>
            <a:r>
              <a:rPr lang="en-US" altLang="vi-VN" sz="4000" b="1" dirty="0">
                <a:solidFill>
                  <a:schemeClr val="accent6">
                    <a:lumMod val="75000"/>
                  </a:schemeClr>
                </a:solidFill>
                <a:latin typeface="Noto Sans"/>
                <a:ea typeface="Noto Sans"/>
              </a:rPr>
              <a:t>.</a:t>
            </a:r>
            <a:endParaRPr lang="vi-VN" altLang="vi-VN" sz="4000" b="1" dirty="0">
              <a:solidFill>
                <a:schemeClr val="bg1"/>
              </a:solidFill>
              <a:latin typeface="Noto Sans"/>
              <a:ea typeface="Noto Sans"/>
            </a:endParaRPr>
          </a:p>
        </p:txBody>
      </p:sp>
    </p:spTree>
    <p:extLst>
      <p:ext uri="{BB962C8B-B14F-4D97-AF65-F5344CB8AC3E}">
        <p14:creationId xmlns:p14="http://schemas.microsoft.com/office/powerpoint/2010/main" val="2938542806"/>
      </p:ext>
    </p:extLst>
  </p:cSld>
  <p:clrMapOvr>
    <a:masterClrMapping/>
  </p:clrMapOvr>
  <mc:AlternateContent xmlns:mc="http://schemas.openxmlformats.org/markup-compatibility/2006" xmlns:p14="http://schemas.microsoft.com/office/powerpoint/2010/main">
    <mc:Choice Requires="p14">
      <p:transition spd="slow" p14:dur="20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547F177-DF68-4D21-AB27-E7E89046C9D7}"/>
              </a:ext>
            </a:extLst>
          </p:cNvPr>
          <p:cNvSpPr txBox="1"/>
          <p:nvPr/>
        </p:nvSpPr>
        <p:spPr>
          <a:xfrm>
            <a:off x="7667307" y="276761"/>
            <a:ext cx="4572000" cy="1323439"/>
          </a:xfrm>
          <a:prstGeom prst="rect">
            <a:avLst/>
          </a:prstGeom>
          <a:solidFill>
            <a:schemeClr val="accent6">
              <a:lumMod val="75000"/>
            </a:schemeClr>
          </a:solidFill>
          <a:ln>
            <a:solidFill>
              <a:schemeClr val="accent6">
                <a:lumMod val="75000"/>
              </a:schemeClr>
            </a:solidFill>
          </a:ln>
        </p:spPr>
        <p:txBody>
          <a:bodyPr wrap="square" rtlCol="0">
            <a:spAutoFit/>
          </a:bodyPr>
          <a:lstStyle/>
          <a:p>
            <a:pPr algn="ctr"/>
            <a:r>
              <a:rPr lang="en-US" sz="4000" dirty="0">
                <a:solidFill>
                  <a:schemeClr val="bg1"/>
                </a:solidFill>
              </a:rPr>
              <a:t>Giao </a:t>
            </a:r>
            <a:r>
              <a:rPr lang="en-US" sz="4000" dirty="0" err="1">
                <a:solidFill>
                  <a:schemeClr val="bg1"/>
                </a:solidFill>
              </a:rPr>
              <a:t>diện</a:t>
            </a:r>
            <a:r>
              <a:rPr lang="en-US" sz="4000" dirty="0">
                <a:solidFill>
                  <a:schemeClr val="bg1"/>
                </a:solidFill>
              </a:rPr>
              <a:t> </a:t>
            </a:r>
            <a:r>
              <a:rPr lang="en-US" sz="4000" dirty="0" err="1">
                <a:solidFill>
                  <a:schemeClr val="bg1"/>
                </a:solidFill>
              </a:rPr>
              <a:t>tổng</a:t>
            </a:r>
            <a:r>
              <a:rPr lang="en-US" sz="4000" dirty="0">
                <a:solidFill>
                  <a:schemeClr val="bg1"/>
                </a:solidFill>
              </a:rPr>
              <a:t> </a:t>
            </a:r>
            <a:r>
              <a:rPr lang="en-US" sz="4000" dirty="0" err="1">
                <a:solidFill>
                  <a:schemeClr val="bg1"/>
                </a:solidFill>
              </a:rPr>
              <a:t>quan</a:t>
            </a:r>
            <a:r>
              <a:rPr lang="en-US" sz="4000" dirty="0">
                <a:solidFill>
                  <a:schemeClr val="bg1"/>
                </a:solidFill>
              </a:rPr>
              <a:t> website</a:t>
            </a:r>
          </a:p>
        </p:txBody>
      </p:sp>
      <p:pic>
        <p:nvPicPr>
          <p:cNvPr id="3" name="Picture 2">
            <a:extLst>
              <a:ext uri="{FF2B5EF4-FFF2-40B4-BE49-F238E27FC236}">
                <a16:creationId xmlns:a16="http://schemas.microsoft.com/office/drawing/2014/main" id="{9D36902B-DB91-459B-A80C-BE90396A52FD}"/>
              </a:ext>
            </a:extLst>
          </p:cNvPr>
          <p:cNvPicPr/>
          <p:nvPr/>
        </p:nvPicPr>
        <p:blipFill>
          <a:blip r:embed="rId2"/>
          <a:stretch>
            <a:fillRect/>
          </a:stretch>
        </p:blipFill>
        <p:spPr>
          <a:xfrm>
            <a:off x="575544" y="6449695"/>
            <a:ext cx="5733415" cy="2237105"/>
          </a:xfrm>
          <a:prstGeom prst="rect">
            <a:avLst/>
          </a:prstGeom>
        </p:spPr>
      </p:pic>
      <p:pic>
        <p:nvPicPr>
          <p:cNvPr id="4" name="Picture 3">
            <a:extLst>
              <a:ext uri="{FF2B5EF4-FFF2-40B4-BE49-F238E27FC236}">
                <a16:creationId xmlns:a16="http://schemas.microsoft.com/office/drawing/2014/main" id="{BCF34307-2103-4AF2-B1CF-A7BBF63896AC}"/>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13106400" y="647700"/>
            <a:ext cx="4048539" cy="8039100"/>
          </a:xfrm>
          <a:prstGeom prst="rect">
            <a:avLst/>
          </a:prstGeom>
        </p:spPr>
      </p:pic>
      <p:pic>
        <p:nvPicPr>
          <p:cNvPr id="5" name="Picture 4">
            <a:extLst>
              <a:ext uri="{FF2B5EF4-FFF2-40B4-BE49-F238E27FC236}">
                <a16:creationId xmlns:a16="http://schemas.microsoft.com/office/drawing/2014/main" id="{1EF40605-80F0-40B5-ADC1-F9910511D26C}"/>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6939438" y="3036570"/>
            <a:ext cx="5733415" cy="5650230"/>
          </a:xfrm>
          <a:prstGeom prst="rect">
            <a:avLst/>
          </a:prstGeom>
        </p:spPr>
      </p:pic>
      <p:sp>
        <p:nvSpPr>
          <p:cNvPr id="7" name="TextBox 6">
            <a:extLst>
              <a:ext uri="{FF2B5EF4-FFF2-40B4-BE49-F238E27FC236}">
                <a16:creationId xmlns:a16="http://schemas.microsoft.com/office/drawing/2014/main" id="{14E21AB4-03B3-44E3-B619-7FACB75AFF95}"/>
              </a:ext>
            </a:extLst>
          </p:cNvPr>
          <p:cNvSpPr txBox="1"/>
          <p:nvPr/>
        </p:nvSpPr>
        <p:spPr>
          <a:xfrm>
            <a:off x="13106400" y="9258300"/>
            <a:ext cx="4048539" cy="523220"/>
          </a:xfrm>
          <a:prstGeom prst="rect">
            <a:avLst/>
          </a:prstGeom>
          <a:solidFill>
            <a:schemeClr val="accent6">
              <a:lumMod val="75000"/>
            </a:schemeClr>
          </a:solidFill>
          <a:ln>
            <a:solidFill>
              <a:schemeClr val="accent6">
                <a:lumMod val="75000"/>
              </a:schemeClr>
            </a:solidFill>
          </a:ln>
        </p:spPr>
        <p:txBody>
          <a:bodyPr wrap="square" rtlCol="0">
            <a:spAutoFit/>
          </a:bodyPr>
          <a:lstStyle/>
          <a:p>
            <a:pPr algn="ctr"/>
            <a:r>
              <a:rPr lang="en-US" sz="2800" dirty="0">
                <a:solidFill>
                  <a:schemeClr val="bg1"/>
                </a:solidFill>
              </a:rPr>
              <a:t>Giao </a:t>
            </a:r>
            <a:r>
              <a:rPr lang="en-US" sz="2800" dirty="0" err="1">
                <a:solidFill>
                  <a:schemeClr val="bg1"/>
                </a:solidFill>
              </a:rPr>
              <a:t>diện</a:t>
            </a:r>
            <a:r>
              <a:rPr lang="en-US" sz="2800" dirty="0">
                <a:solidFill>
                  <a:schemeClr val="bg1"/>
                </a:solidFill>
              </a:rPr>
              <a:t> </a:t>
            </a:r>
            <a:r>
              <a:rPr lang="en-US" sz="2800" dirty="0" err="1">
                <a:solidFill>
                  <a:schemeClr val="bg1"/>
                </a:solidFill>
              </a:rPr>
              <a:t>trang</a:t>
            </a:r>
            <a:r>
              <a:rPr lang="en-US" sz="2800" dirty="0">
                <a:solidFill>
                  <a:schemeClr val="bg1"/>
                </a:solidFill>
              </a:rPr>
              <a:t> </a:t>
            </a:r>
            <a:r>
              <a:rPr lang="en-US" sz="2800" dirty="0" err="1">
                <a:solidFill>
                  <a:schemeClr val="bg1"/>
                </a:solidFill>
              </a:rPr>
              <a:t>chủ</a:t>
            </a:r>
            <a:endParaRPr lang="en-US" sz="2800" dirty="0">
              <a:solidFill>
                <a:schemeClr val="bg1"/>
              </a:solidFill>
            </a:endParaRPr>
          </a:p>
        </p:txBody>
      </p:sp>
      <p:sp>
        <p:nvSpPr>
          <p:cNvPr id="8" name="TextBox 7">
            <a:extLst>
              <a:ext uri="{FF2B5EF4-FFF2-40B4-BE49-F238E27FC236}">
                <a16:creationId xmlns:a16="http://schemas.microsoft.com/office/drawing/2014/main" id="{16137B1E-5F67-4981-8C57-37D71E5C4489}"/>
              </a:ext>
            </a:extLst>
          </p:cNvPr>
          <p:cNvSpPr txBox="1"/>
          <p:nvPr/>
        </p:nvSpPr>
        <p:spPr>
          <a:xfrm>
            <a:off x="7929037" y="9233452"/>
            <a:ext cx="4048539" cy="954107"/>
          </a:xfrm>
          <a:prstGeom prst="rect">
            <a:avLst/>
          </a:prstGeom>
          <a:solidFill>
            <a:schemeClr val="accent6">
              <a:lumMod val="75000"/>
            </a:schemeClr>
          </a:solidFill>
          <a:ln>
            <a:solidFill>
              <a:schemeClr val="accent6">
                <a:lumMod val="75000"/>
              </a:schemeClr>
            </a:solidFill>
          </a:ln>
        </p:spPr>
        <p:txBody>
          <a:bodyPr wrap="square" rtlCol="0">
            <a:spAutoFit/>
          </a:bodyPr>
          <a:lstStyle/>
          <a:p>
            <a:pPr algn="ctr"/>
            <a:r>
              <a:rPr lang="en-US" sz="2800" dirty="0">
                <a:solidFill>
                  <a:schemeClr val="bg1"/>
                </a:solidFill>
              </a:rPr>
              <a:t>Giao </a:t>
            </a:r>
            <a:r>
              <a:rPr lang="en-US" sz="2800" dirty="0" err="1">
                <a:solidFill>
                  <a:schemeClr val="bg1"/>
                </a:solidFill>
              </a:rPr>
              <a:t>diện</a:t>
            </a:r>
            <a:r>
              <a:rPr lang="en-US" sz="2800" dirty="0">
                <a:solidFill>
                  <a:schemeClr val="bg1"/>
                </a:solidFill>
              </a:rPr>
              <a:t> </a:t>
            </a:r>
            <a:r>
              <a:rPr lang="en-US" sz="2800" dirty="0" err="1">
                <a:solidFill>
                  <a:schemeClr val="bg1"/>
                </a:solidFill>
              </a:rPr>
              <a:t>trang</a:t>
            </a:r>
            <a:r>
              <a:rPr lang="en-US" sz="2800" dirty="0">
                <a:solidFill>
                  <a:schemeClr val="bg1"/>
                </a:solidFill>
              </a:rPr>
              <a:t> chi </a:t>
            </a:r>
            <a:r>
              <a:rPr lang="en-US" sz="2800" dirty="0" err="1">
                <a:solidFill>
                  <a:schemeClr val="bg1"/>
                </a:solidFill>
              </a:rPr>
              <a:t>tiết</a:t>
            </a:r>
            <a:r>
              <a:rPr lang="en-US" sz="2800" dirty="0">
                <a:solidFill>
                  <a:schemeClr val="bg1"/>
                </a:solidFill>
              </a:rPr>
              <a:t> </a:t>
            </a:r>
            <a:r>
              <a:rPr lang="en-US" sz="2800" dirty="0" err="1">
                <a:solidFill>
                  <a:schemeClr val="bg1"/>
                </a:solidFill>
              </a:rPr>
              <a:t>sản</a:t>
            </a:r>
            <a:r>
              <a:rPr lang="en-US" sz="2800" dirty="0">
                <a:solidFill>
                  <a:schemeClr val="bg1"/>
                </a:solidFill>
              </a:rPr>
              <a:t> </a:t>
            </a:r>
            <a:r>
              <a:rPr lang="en-US" sz="2800" dirty="0" err="1">
                <a:solidFill>
                  <a:schemeClr val="bg1"/>
                </a:solidFill>
              </a:rPr>
              <a:t>phẩm</a:t>
            </a:r>
            <a:endParaRPr lang="en-US" sz="2800" dirty="0">
              <a:solidFill>
                <a:schemeClr val="bg1"/>
              </a:solidFill>
            </a:endParaRPr>
          </a:p>
        </p:txBody>
      </p:sp>
      <p:sp>
        <p:nvSpPr>
          <p:cNvPr id="9" name="TextBox 8">
            <a:extLst>
              <a:ext uri="{FF2B5EF4-FFF2-40B4-BE49-F238E27FC236}">
                <a16:creationId xmlns:a16="http://schemas.microsoft.com/office/drawing/2014/main" id="{A2D8899D-BF2D-41A3-8A59-F60EF6902EFD}"/>
              </a:ext>
            </a:extLst>
          </p:cNvPr>
          <p:cNvSpPr txBox="1"/>
          <p:nvPr/>
        </p:nvSpPr>
        <p:spPr>
          <a:xfrm>
            <a:off x="1600200" y="9331066"/>
            <a:ext cx="4048539" cy="523220"/>
          </a:xfrm>
          <a:prstGeom prst="rect">
            <a:avLst/>
          </a:prstGeom>
          <a:solidFill>
            <a:schemeClr val="accent6">
              <a:lumMod val="75000"/>
            </a:schemeClr>
          </a:solidFill>
          <a:ln>
            <a:solidFill>
              <a:schemeClr val="accent6">
                <a:lumMod val="75000"/>
              </a:schemeClr>
            </a:solidFill>
          </a:ln>
        </p:spPr>
        <p:txBody>
          <a:bodyPr wrap="square" rtlCol="0">
            <a:spAutoFit/>
          </a:bodyPr>
          <a:lstStyle/>
          <a:p>
            <a:pPr algn="ctr"/>
            <a:r>
              <a:rPr lang="en-US" sz="2800" dirty="0">
                <a:solidFill>
                  <a:schemeClr val="bg1"/>
                </a:solidFill>
              </a:rPr>
              <a:t>Giao </a:t>
            </a:r>
            <a:r>
              <a:rPr lang="en-US" sz="2800" dirty="0" err="1">
                <a:solidFill>
                  <a:schemeClr val="bg1"/>
                </a:solidFill>
              </a:rPr>
              <a:t>diện</a:t>
            </a:r>
            <a:r>
              <a:rPr lang="en-US" sz="2800" dirty="0">
                <a:solidFill>
                  <a:schemeClr val="bg1"/>
                </a:solidFill>
              </a:rPr>
              <a:t> </a:t>
            </a:r>
            <a:r>
              <a:rPr lang="en-US" sz="2800" dirty="0" err="1">
                <a:solidFill>
                  <a:schemeClr val="bg1"/>
                </a:solidFill>
              </a:rPr>
              <a:t>trang</a:t>
            </a:r>
            <a:r>
              <a:rPr lang="en-US" sz="2800" dirty="0">
                <a:solidFill>
                  <a:schemeClr val="bg1"/>
                </a:solidFill>
              </a:rPr>
              <a:t> </a:t>
            </a:r>
            <a:r>
              <a:rPr lang="en-US" sz="2800" dirty="0" err="1">
                <a:solidFill>
                  <a:schemeClr val="bg1"/>
                </a:solidFill>
              </a:rPr>
              <a:t>đăng</a:t>
            </a:r>
            <a:r>
              <a:rPr lang="en-US" sz="2800" dirty="0">
                <a:solidFill>
                  <a:schemeClr val="bg1"/>
                </a:solidFill>
              </a:rPr>
              <a:t> </a:t>
            </a:r>
            <a:r>
              <a:rPr lang="en-US" sz="2800" dirty="0" err="1">
                <a:solidFill>
                  <a:schemeClr val="bg1"/>
                </a:solidFill>
              </a:rPr>
              <a:t>ký</a:t>
            </a:r>
            <a:endParaRPr lang="en-US" sz="2800" dirty="0">
              <a:solidFill>
                <a:schemeClr val="bg1"/>
              </a:solidFill>
            </a:endParaRPr>
          </a:p>
        </p:txBody>
      </p:sp>
      <p:sp>
        <p:nvSpPr>
          <p:cNvPr id="10" name="TextBox 9">
            <a:extLst>
              <a:ext uri="{FF2B5EF4-FFF2-40B4-BE49-F238E27FC236}">
                <a16:creationId xmlns:a16="http://schemas.microsoft.com/office/drawing/2014/main" id="{7E2D61DD-16D5-4D1F-88B0-28C7E13A4DAB}"/>
              </a:ext>
            </a:extLst>
          </p:cNvPr>
          <p:cNvSpPr txBox="1"/>
          <p:nvPr/>
        </p:nvSpPr>
        <p:spPr>
          <a:xfrm>
            <a:off x="1295400" y="5282209"/>
            <a:ext cx="4048539" cy="523220"/>
          </a:xfrm>
          <a:prstGeom prst="rect">
            <a:avLst/>
          </a:prstGeom>
          <a:solidFill>
            <a:schemeClr val="accent6">
              <a:lumMod val="75000"/>
            </a:schemeClr>
          </a:solidFill>
          <a:ln>
            <a:solidFill>
              <a:schemeClr val="accent6">
                <a:lumMod val="75000"/>
              </a:schemeClr>
            </a:solidFill>
          </a:ln>
        </p:spPr>
        <p:txBody>
          <a:bodyPr wrap="square" rtlCol="0">
            <a:spAutoFit/>
          </a:bodyPr>
          <a:lstStyle/>
          <a:p>
            <a:pPr algn="ctr"/>
            <a:r>
              <a:rPr lang="en-US" sz="2800" dirty="0">
                <a:solidFill>
                  <a:schemeClr val="bg1"/>
                </a:solidFill>
              </a:rPr>
              <a:t>Trang </a:t>
            </a:r>
            <a:r>
              <a:rPr lang="en-US" sz="2800" dirty="0" err="1">
                <a:solidFill>
                  <a:schemeClr val="bg1"/>
                </a:solidFill>
              </a:rPr>
              <a:t>thanh</a:t>
            </a:r>
            <a:r>
              <a:rPr lang="en-US" sz="2800" dirty="0">
                <a:solidFill>
                  <a:schemeClr val="bg1"/>
                </a:solidFill>
              </a:rPr>
              <a:t> Admin</a:t>
            </a:r>
          </a:p>
        </p:txBody>
      </p:sp>
      <p:pic>
        <p:nvPicPr>
          <p:cNvPr id="11" name="Picture 10">
            <a:extLst>
              <a:ext uri="{FF2B5EF4-FFF2-40B4-BE49-F238E27FC236}">
                <a16:creationId xmlns:a16="http://schemas.microsoft.com/office/drawing/2014/main" id="{BC633289-BB24-4043-AAFE-993A04DC3CC7}"/>
              </a:ext>
            </a:extLst>
          </p:cNvPr>
          <p:cNvPicPr/>
          <p:nvPr/>
        </p:nvPicPr>
        <p:blipFill>
          <a:blip r:embed="rId5"/>
          <a:stretch>
            <a:fillRect/>
          </a:stretch>
        </p:blipFill>
        <p:spPr>
          <a:xfrm>
            <a:off x="757761" y="1600200"/>
            <a:ext cx="5733415" cy="3037743"/>
          </a:xfrm>
          <a:prstGeom prst="rect">
            <a:avLst/>
          </a:prstGeom>
        </p:spPr>
      </p:pic>
    </p:spTree>
    <p:extLst>
      <p:ext uri="{BB962C8B-B14F-4D97-AF65-F5344CB8AC3E}">
        <p14:creationId xmlns:p14="http://schemas.microsoft.com/office/powerpoint/2010/main" val="14284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circle(in)">
                                      <p:cBhvr>
                                        <p:cTn id="12" dur="125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anim calcmode="lin" valueType="num">
                                      <p:cBhvr>
                                        <p:cTn id="18" dur="1000" fill="hold"/>
                                        <p:tgtEl>
                                          <p:spTgt spid="7"/>
                                        </p:tgtEl>
                                        <p:attrNameLst>
                                          <p:attrName>ppt_x</p:attrName>
                                        </p:attrNameLst>
                                      </p:cBhvr>
                                      <p:tavLst>
                                        <p:tav tm="0">
                                          <p:val>
                                            <p:strVal val="#ppt_x"/>
                                          </p:val>
                                        </p:tav>
                                        <p:tav tm="100000">
                                          <p:val>
                                            <p:strVal val="#ppt_x"/>
                                          </p:val>
                                        </p:tav>
                                      </p:tavLst>
                                    </p:anim>
                                    <p:anim calcmode="lin" valueType="num">
                                      <p:cBhvr>
                                        <p:cTn id="1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6" presetClass="entr" presetSubtype="16" fill="hold" nodeType="click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circle(in)">
                                      <p:cBhvr>
                                        <p:cTn id="24" dur="1250"/>
                                        <p:tgtEl>
                                          <p:spTgt spid="5"/>
                                        </p:tgtEl>
                                      </p:cBhvr>
                                    </p:animEffect>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1000"/>
                                        <p:tgtEl>
                                          <p:spTgt spid="8"/>
                                        </p:tgtEl>
                                      </p:cBhvr>
                                    </p:animEffect>
                                    <p:anim calcmode="lin" valueType="num">
                                      <p:cBhvr>
                                        <p:cTn id="30" dur="1000" fill="hold"/>
                                        <p:tgtEl>
                                          <p:spTgt spid="8"/>
                                        </p:tgtEl>
                                        <p:attrNameLst>
                                          <p:attrName>ppt_x</p:attrName>
                                        </p:attrNameLst>
                                      </p:cBhvr>
                                      <p:tavLst>
                                        <p:tav tm="0">
                                          <p:val>
                                            <p:strVal val="#ppt_x"/>
                                          </p:val>
                                        </p:tav>
                                        <p:tav tm="100000">
                                          <p:val>
                                            <p:strVal val="#ppt_x"/>
                                          </p:val>
                                        </p:tav>
                                      </p:tavLst>
                                    </p:anim>
                                    <p:anim calcmode="lin" valueType="num">
                                      <p:cBhvr>
                                        <p:cTn id="31"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16" presetClass="entr" presetSubtype="21" fill="hold" nodeType="click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barn(inVertical)">
                                      <p:cBhvr>
                                        <p:cTn id="36" dur="500"/>
                                        <p:tgtEl>
                                          <p:spTgt spid="11"/>
                                        </p:tgtEl>
                                      </p:cBhvr>
                                    </p:animEffect>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grpId="0" nodeType="clickEffect">
                                  <p:stCondLst>
                                    <p:cond delay="0"/>
                                  </p:stCondLst>
                                  <p:childTnLst>
                                    <p:set>
                                      <p:cBhvr>
                                        <p:cTn id="40" dur="1" fill="hold">
                                          <p:stCondLst>
                                            <p:cond delay="0"/>
                                          </p:stCondLst>
                                        </p:cTn>
                                        <p:tgtEl>
                                          <p:spTgt spid="10"/>
                                        </p:tgtEl>
                                        <p:attrNameLst>
                                          <p:attrName>style.visibility</p:attrName>
                                        </p:attrNameLst>
                                      </p:cBhvr>
                                      <p:to>
                                        <p:strVal val="visible"/>
                                      </p:to>
                                    </p:set>
                                    <p:animEffect transition="in" filter="fade">
                                      <p:cBhvr>
                                        <p:cTn id="41" dur="1000"/>
                                        <p:tgtEl>
                                          <p:spTgt spid="10"/>
                                        </p:tgtEl>
                                      </p:cBhvr>
                                    </p:animEffect>
                                    <p:anim calcmode="lin" valueType="num">
                                      <p:cBhvr>
                                        <p:cTn id="42" dur="1000" fill="hold"/>
                                        <p:tgtEl>
                                          <p:spTgt spid="10"/>
                                        </p:tgtEl>
                                        <p:attrNameLst>
                                          <p:attrName>ppt_x</p:attrName>
                                        </p:attrNameLst>
                                      </p:cBhvr>
                                      <p:tavLst>
                                        <p:tav tm="0">
                                          <p:val>
                                            <p:strVal val="#ppt_x"/>
                                          </p:val>
                                        </p:tav>
                                        <p:tav tm="100000">
                                          <p:val>
                                            <p:strVal val="#ppt_x"/>
                                          </p:val>
                                        </p:tav>
                                      </p:tavLst>
                                    </p:anim>
                                    <p:anim calcmode="lin" valueType="num">
                                      <p:cBhvr>
                                        <p:cTn id="43"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16" presetClass="entr" presetSubtype="21" fill="hold" nodeType="clickEffect">
                                  <p:stCondLst>
                                    <p:cond delay="0"/>
                                  </p:stCondLst>
                                  <p:childTnLst>
                                    <p:set>
                                      <p:cBhvr>
                                        <p:cTn id="47" dur="1" fill="hold">
                                          <p:stCondLst>
                                            <p:cond delay="0"/>
                                          </p:stCondLst>
                                        </p:cTn>
                                        <p:tgtEl>
                                          <p:spTgt spid="3"/>
                                        </p:tgtEl>
                                        <p:attrNameLst>
                                          <p:attrName>style.visibility</p:attrName>
                                        </p:attrNameLst>
                                      </p:cBhvr>
                                      <p:to>
                                        <p:strVal val="visible"/>
                                      </p:to>
                                    </p:set>
                                    <p:animEffect transition="in" filter="barn(inVertical)">
                                      <p:cBhvr>
                                        <p:cTn id="48" dur="500"/>
                                        <p:tgtEl>
                                          <p:spTgt spid="3"/>
                                        </p:tgtEl>
                                      </p:cBhvr>
                                    </p:animEffect>
                                  </p:childTnLst>
                                </p:cTn>
                              </p:par>
                            </p:childTnLst>
                          </p:cTn>
                        </p:par>
                      </p:childTnLst>
                    </p:cTn>
                  </p:par>
                  <p:par>
                    <p:cTn id="49" fill="hold">
                      <p:stCondLst>
                        <p:cond delay="indefinite"/>
                      </p:stCondLst>
                      <p:childTnLst>
                        <p:par>
                          <p:cTn id="50" fill="hold">
                            <p:stCondLst>
                              <p:cond delay="0"/>
                            </p:stCondLst>
                            <p:childTnLst>
                              <p:par>
                                <p:cTn id="51" presetID="42" presetClass="entr" presetSubtype="0" fill="hold" grpId="0" nodeType="clickEffect">
                                  <p:stCondLst>
                                    <p:cond delay="0"/>
                                  </p:stCondLst>
                                  <p:childTnLst>
                                    <p:set>
                                      <p:cBhvr>
                                        <p:cTn id="52" dur="1" fill="hold">
                                          <p:stCondLst>
                                            <p:cond delay="0"/>
                                          </p:stCondLst>
                                        </p:cTn>
                                        <p:tgtEl>
                                          <p:spTgt spid="9"/>
                                        </p:tgtEl>
                                        <p:attrNameLst>
                                          <p:attrName>style.visibility</p:attrName>
                                        </p:attrNameLst>
                                      </p:cBhvr>
                                      <p:to>
                                        <p:strVal val="visible"/>
                                      </p:to>
                                    </p:set>
                                    <p:animEffect transition="in" filter="fade">
                                      <p:cBhvr>
                                        <p:cTn id="53" dur="1000"/>
                                        <p:tgtEl>
                                          <p:spTgt spid="9"/>
                                        </p:tgtEl>
                                      </p:cBhvr>
                                    </p:animEffect>
                                    <p:anim calcmode="lin" valueType="num">
                                      <p:cBhvr>
                                        <p:cTn id="54" dur="1000" fill="hold"/>
                                        <p:tgtEl>
                                          <p:spTgt spid="9"/>
                                        </p:tgtEl>
                                        <p:attrNameLst>
                                          <p:attrName>ppt_x</p:attrName>
                                        </p:attrNameLst>
                                      </p:cBhvr>
                                      <p:tavLst>
                                        <p:tav tm="0">
                                          <p:val>
                                            <p:strVal val="#ppt_x"/>
                                          </p:val>
                                        </p:tav>
                                        <p:tav tm="100000">
                                          <p:val>
                                            <p:strVal val="#ppt_x"/>
                                          </p:val>
                                        </p:tav>
                                      </p:tavLst>
                                    </p:anim>
                                    <p:anim calcmode="lin" valueType="num">
                                      <p:cBhvr>
                                        <p:cTn id="55"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7" grpId="0" animBg="1"/>
      <p:bldP spid="8" grpId="0" animBg="1"/>
      <p:bldP spid="9" grpId="0" animBg="1"/>
      <p:bldP spid="10"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B455A4E-467A-4950-99B1-18243B80FCA3}"/>
              </a:ext>
            </a:extLst>
          </p:cNvPr>
          <p:cNvSpPr txBox="1"/>
          <p:nvPr/>
        </p:nvSpPr>
        <p:spPr>
          <a:xfrm>
            <a:off x="914400" y="495300"/>
            <a:ext cx="2971800" cy="707886"/>
          </a:xfrm>
          <a:prstGeom prst="rect">
            <a:avLst/>
          </a:prstGeom>
          <a:solidFill>
            <a:schemeClr val="accent6">
              <a:lumMod val="75000"/>
            </a:schemeClr>
          </a:solidFill>
        </p:spPr>
        <p:txBody>
          <a:bodyPr wrap="square" rtlCol="0">
            <a:spAutoFit/>
          </a:bodyPr>
          <a:lstStyle/>
          <a:p>
            <a:pPr algn="ctr"/>
            <a:r>
              <a:rPr lang="en-US" sz="4000" dirty="0" err="1">
                <a:solidFill>
                  <a:schemeClr val="bg1"/>
                </a:solidFill>
              </a:rPr>
              <a:t>Kiểm</a:t>
            </a:r>
            <a:r>
              <a:rPr lang="en-US" sz="4000" dirty="0">
                <a:solidFill>
                  <a:schemeClr val="bg1"/>
                </a:solidFill>
              </a:rPr>
              <a:t> </a:t>
            </a:r>
            <a:r>
              <a:rPr lang="en-US" sz="4000" dirty="0" err="1">
                <a:solidFill>
                  <a:schemeClr val="bg1"/>
                </a:solidFill>
              </a:rPr>
              <a:t>thử</a:t>
            </a:r>
            <a:endParaRPr lang="en-US" sz="4000" dirty="0">
              <a:solidFill>
                <a:schemeClr val="bg1"/>
              </a:solidFill>
            </a:endParaRPr>
          </a:p>
        </p:txBody>
      </p:sp>
      <p:sp>
        <p:nvSpPr>
          <p:cNvPr id="3" name="TextBox 2">
            <a:extLst>
              <a:ext uri="{FF2B5EF4-FFF2-40B4-BE49-F238E27FC236}">
                <a16:creationId xmlns:a16="http://schemas.microsoft.com/office/drawing/2014/main" id="{56676584-9DB7-470B-8D6F-70CAA9CF7C17}"/>
              </a:ext>
            </a:extLst>
          </p:cNvPr>
          <p:cNvSpPr txBox="1"/>
          <p:nvPr/>
        </p:nvSpPr>
        <p:spPr>
          <a:xfrm>
            <a:off x="1676400" y="1866900"/>
            <a:ext cx="3886200" cy="954107"/>
          </a:xfrm>
          <a:prstGeom prst="rect">
            <a:avLst/>
          </a:prstGeom>
          <a:solidFill>
            <a:schemeClr val="accent6">
              <a:lumMod val="75000"/>
            </a:schemeClr>
          </a:solidFill>
        </p:spPr>
        <p:txBody>
          <a:bodyPr wrap="square" rtlCol="0">
            <a:spAutoFit/>
          </a:bodyPr>
          <a:lstStyle/>
          <a:p>
            <a:r>
              <a:rPr lang="en-US" sz="2800" dirty="0" err="1">
                <a:solidFill>
                  <a:schemeClr val="bg1"/>
                </a:solidFill>
              </a:rPr>
              <a:t>Kiểm</a:t>
            </a:r>
            <a:r>
              <a:rPr lang="en-US" sz="2800" dirty="0">
                <a:solidFill>
                  <a:schemeClr val="bg1"/>
                </a:solidFill>
              </a:rPr>
              <a:t> </a:t>
            </a:r>
            <a:r>
              <a:rPr lang="en-US" sz="2800" dirty="0" err="1">
                <a:solidFill>
                  <a:schemeClr val="bg1"/>
                </a:solidFill>
              </a:rPr>
              <a:t>thử</a:t>
            </a:r>
            <a:r>
              <a:rPr lang="en-US" sz="2800" dirty="0">
                <a:solidFill>
                  <a:schemeClr val="bg1"/>
                </a:solidFill>
              </a:rPr>
              <a:t> </a:t>
            </a:r>
            <a:r>
              <a:rPr lang="en-US" sz="2800" dirty="0" err="1">
                <a:solidFill>
                  <a:schemeClr val="bg1"/>
                </a:solidFill>
              </a:rPr>
              <a:t>chức</a:t>
            </a:r>
            <a:r>
              <a:rPr lang="en-US" sz="2800" dirty="0">
                <a:solidFill>
                  <a:schemeClr val="bg1"/>
                </a:solidFill>
              </a:rPr>
              <a:t> </a:t>
            </a:r>
            <a:r>
              <a:rPr lang="en-US" sz="2800" dirty="0" err="1">
                <a:solidFill>
                  <a:schemeClr val="bg1"/>
                </a:solidFill>
              </a:rPr>
              <a:t>năng</a:t>
            </a:r>
            <a:r>
              <a:rPr lang="en-US" sz="2800" dirty="0">
                <a:solidFill>
                  <a:schemeClr val="bg1"/>
                </a:solidFill>
              </a:rPr>
              <a:t> </a:t>
            </a:r>
            <a:r>
              <a:rPr lang="en-US" sz="2800" dirty="0" err="1">
                <a:solidFill>
                  <a:schemeClr val="bg1"/>
                </a:solidFill>
              </a:rPr>
              <a:t>nổi</a:t>
            </a:r>
            <a:r>
              <a:rPr lang="en-US" sz="2800" dirty="0">
                <a:solidFill>
                  <a:schemeClr val="bg1"/>
                </a:solidFill>
              </a:rPr>
              <a:t> </a:t>
            </a:r>
            <a:r>
              <a:rPr lang="en-US" sz="2800" dirty="0" err="1">
                <a:solidFill>
                  <a:schemeClr val="bg1"/>
                </a:solidFill>
              </a:rPr>
              <a:t>bật</a:t>
            </a:r>
            <a:r>
              <a:rPr lang="en-US" sz="2800" dirty="0">
                <a:solidFill>
                  <a:schemeClr val="bg1"/>
                </a:solidFill>
              </a:rPr>
              <a:t> </a:t>
            </a:r>
            <a:r>
              <a:rPr lang="en-US" sz="2800" dirty="0" err="1">
                <a:solidFill>
                  <a:schemeClr val="bg1"/>
                </a:solidFill>
              </a:rPr>
              <a:t>đến</a:t>
            </a:r>
            <a:r>
              <a:rPr lang="en-US" sz="2800" dirty="0">
                <a:solidFill>
                  <a:schemeClr val="bg1"/>
                </a:solidFill>
              </a:rPr>
              <a:t> </a:t>
            </a:r>
            <a:r>
              <a:rPr lang="en-US" sz="2800" dirty="0" err="1">
                <a:solidFill>
                  <a:schemeClr val="bg1"/>
                </a:solidFill>
              </a:rPr>
              <a:t>hệ</a:t>
            </a:r>
            <a:r>
              <a:rPr lang="en-US" sz="2800" dirty="0">
                <a:solidFill>
                  <a:schemeClr val="bg1"/>
                </a:solidFill>
              </a:rPr>
              <a:t> </a:t>
            </a:r>
            <a:r>
              <a:rPr lang="en-US" sz="2800" dirty="0" err="1">
                <a:solidFill>
                  <a:schemeClr val="bg1"/>
                </a:solidFill>
              </a:rPr>
              <a:t>thống</a:t>
            </a:r>
            <a:endParaRPr lang="en-US" sz="2800" dirty="0">
              <a:solidFill>
                <a:schemeClr val="bg1"/>
              </a:solidFill>
            </a:endParaRPr>
          </a:p>
        </p:txBody>
      </p:sp>
      <p:sp>
        <p:nvSpPr>
          <p:cNvPr id="4" name="TextBox 3">
            <a:extLst>
              <a:ext uri="{FF2B5EF4-FFF2-40B4-BE49-F238E27FC236}">
                <a16:creationId xmlns:a16="http://schemas.microsoft.com/office/drawing/2014/main" id="{FE2641EC-BC49-4DA7-89ED-9FF2DFEEBB96}"/>
              </a:ext>
            </a:extLst>
          </p:cNvPr>
          <p:cNvSpPr txBox="1"/>
          <p:nvPr/>
        </p:nvSpPr>
        <p:spPr>
          <a:xfrm>
            <a:off x="1676400" y="3440319"/>
            <a:ext cx="4419600" cy="954107"/>
          </a:xfrm>
          <a:prstGeom prst="rect">
            <a:avLst/>
          </a:prstGeom>
          <a:solidFill>
            <a:schemeClr val="accent6">
              <a:lumMod val="75000"/>
            </a:schemeClr>
          </a:solidFill>
        </p:spPr>
        <p:txBody>
          <a:bodyPr wrap="square" rtlCol="0">
            <a:spAutoFit/>
          </a:bodyPr>
          <a:lstStyle/>
          <a:p>
            <a:r>
              <a:rPr lang="en-US" sz="2800" dirty="0" err="1">
                <a:solidFill>
                  <a:schemeClr val="bg1"/>
                </a:solidFill>
              </a:rPr>
              <a:t>Đảm</a:t>
            </a:r>
            <a:r>
              <a:rPr lang="en-US" sz="2800" dirty="0">
                <a:solidFill>
                  <a:schemeClr val="bg1"/>
                </a:solidFill>
              </a:rPr>
              <a:t> </a:t>
            </a:r>
            <a:r>
              <a:rPr lang="en-US" sz="2800" dirty="0" err="1">
                <a:solidFill>
                  <a:schemeClr val="bg1"/>
                </a:solidFill>
              </a:rPr>
              <a:t>bảo</a:t>
            </a:r>
            <a:r>
              <a:rPr lang="en-US" sz="2800" dirty="0">
                <a:solidFill>
                  <a:schemeClr val="bg1"/>
                </a:solidFill>
              </a:rPr>
              <a:t> </a:t>
            </a:r>
            <a:r>
              <a:rPr lang="en-US" sz="2800" dirty="0" err="1">
                <a:solidFill>
                  <a:schemeClr val="bg1"/>
                </a:solidFill>
              </a:rPr>
              <a:t>các</a:t>
            </a:r>
            <a:r>
              <a:rPr lang="en-US" sz="2800" dirty="0">
                <a:solidFill>
                  <a:schemeClr val="bg1"/>
                </a:solidFill>
              </a:rPr>
              <a:t> </a:t>
            </a:r>
            <a:r>
              <a:rPr lang="en-US" sz="2800" dirty="0" err="1">
                <a:solidFill>
                  <a:schemeClr val="bg1"/>
                </a:solidFill>
              </a:rPr>
              <a:t>chưc</a:t>
            </a:r>
            <a:r>
              <a:rPr lang="en-US" sz="2800" dirty="0">
                <a:solidFill>
                  <a:schemeClr val="bg1"/>
                </a:solidFill>
              </a:rPr>
              <a:t> </a:t>
            </a:r>
            <a:r>
              <a:rPr lang="en-US" sz="2800" dirty="0" err="1">
                <a:solidFill>
                  <a:schemeClr val="bg1"/>
                </a:solidFill>
              </a:rPr>
              <a:t>năng</a:t>
            </a:r>
            <a:r>
              <a:rPr lang="en-US" sz="2800" dirty="0">
                <a:solidFill>
                  <a:schemeClr val="bg1"/>
                </a:solidFill>
              </a:rPr>
              <a:t> </a:t>
            </a:r>
            <a:r>
              <a:rPr lang="en-US" sz="2800" dirty="0" err="1">
                <a:solidFill>
                  <a:schemeClr val="bg1"/>
                </a:solidFill>
              </a:rPr>
              <a:t>đều</a:t>
            </a:r>
            <a:r>
              <a:rPr lang="en-US" sz="2800" dirty="0">
                <a:solidFill>
                  <a:schemeClr val="bg1"/>
                </a:solidFill>
              </a:rPr>
              <a:t> </a:t>
            </a:r>
            <a:r>
              <a:rPr lang="en-US" sz="2800" dirty="0" err="1">
                <a:solidFill>
                  <a:schemeClr val="bg1"/>
                </a:solidFill>
              </a:rPr>
              <a:t>thông</a:t>
            </a:r>
            <a:r>
              <a:rPr lang="en-US" sz="2800" dirty="0">
                <a:solidFill>
                  <a:schemeClr val="bg1"/>
                </a:solidFill>
              </a:rPr>
              <a:t> qua </a:t>
            </a:r>
            <a:r>
              <a:rPr lang="en-US" sz="2800" dirty="0" err="1">
                <a:solidFill>
                  <a:schemeClr val="bg1"/>
                </a:solidFill>
              </a:rPr>
              <a:t>hệ</a:t>
            </a:r>
            <a:r>
              <a:rPr lang="en-US" sz="2800" dirty="0">
                <a:solidFill>
                  <a:schemeClr val="bg1"/>
                </a:solidFill>
              </a:rPr>
              <a:t> </a:t>
            </a:r>
            <a:r>
              <a:rPr lang="en-US" sz="2800" dirty="0" err="1">
                <a:solidFill>
                  <a:schemeClr val="bg1"/>
                </a:solidFill>
              </a:rPr>
              <a:t>thống</a:t>
            </a:r>
            <a:r>
              <a:rPr lang="en-US" sz="2800" dirty="0">
                <a:solidFill>
                  <a:schemeClr val="bg1"/>
                </a:solidFill>
              </a:rPr>
              <a:t> test</a:t>
            </a:r>
          </a:p>
        </p:txBody>
      </p:sp>
      <p:pic>
        <p:nvPicPr>
          <p:cNvPr id="5" name="Picture 4">
            <a:extLst>
              <a:ext uri="{FF2B5EF4-FFF2-40B4-BE49-F238E27FC236}">
                <a16:creationId xmlns:a16="http://schemas.microsoft.com/office/drawing/2014/main" id="{2568911E-664E-423A-910A-BD1DDDBE9D62}"/>
              </a:ext>
            </a:extLst>
          </p:cNvPr>
          <p:cNvPicPr/>
          <p:nvPr/>
        </p:nvPicPr>
        <p:blipFill>
          <a:blip r:embed="rId2"/>
          <a:stretch>
            <a:fillRect/>
          </a:stretch>
        </p:blipFill>
        <p:spPr>
          <a:xfrm>
            <a:off x="7553007" y="770533"/>
            <a:ext cx="7964557" cy="3146840"/>
          </a:xfrm>
          <a:prstGeom prst="rect">
            <a:avLst/>
          </a:prstGeom>
        </p:spPr>
      </p:pic>
      <p:pic>
        <p:nvPicPr>
          <p:cNvPr id="6" name="Picture 5">
            <a:extLst>
              <a:ext uri="{FF2B5EF4-FFF2-40B4-BE49-F238E27FC236}">
                <a16:creationId xmlns:a16="http://schemas.microsoft.com/office/drawing/2014/main" id="{F5F90403-FD6C-4076-9DBA-24290A773C23}"/>
              </a:ext>
            </a:extLst>
          </p:cNvPr>
          <p:cNvPicPr/>
          <p:nvPr/>
        </p:nvPicPr>
        <p:blipFill>
          <a:blip r:embed="rId3"/>
          <a:stretch>
            <a:fillRect/>
          </a:stretch>
        </p:blipFill>
        <p:spPr>
          <a:xfrm>
            <a:off x="10210800" y="4471504"/>
            <a:ext cx="7678172" cy="2057400"/>
          </a:xfrm>
          <a:prstGeom prst="rect">
            <a:avLst/>
          </a:prstGeom>
        </p:spPr>
      </p:pic>
      <p:pic>
        <p:nvPicPr>
          <p:cNvPr id="7" name="Picture 6">
            <a:extLst>
              <a:ext uri="{FF2B5EF4-FFF2-40B4-BE49-F238E27FC236}">
                <a16:creationId xmlns:a16="http://schemas.microsoft.com/office/drawing/2014/main" id="{3AE426B2-3C61-45C4-AF0D-9B71C1CDEDA2}"/>
              </a:ext>
            </a:extLst>
          </p:cNvPr>
          <p:cNvPicPr/>
          <p:nvPr/>
        </p:nvPicPr>
        <p:blipFill>
          <a:blip r:embed="rId4"/>
          <a:stretch>
            <a:fillRect/>
          </a:stretch>
        </p:blipFill>
        <p:spPr>
          <a:xfrm>
            <a:off x="752792" y="5055755"/>
            <a:ext cx="6266816" cy="2410239"/>
          </a:xfrm>
          <a:prstGeom prst="rect">
            <a:avLst/>
          </a:prstGeom>
        </p:spPr>
      </p:pic>
      <p:pic>
        <p:nvPicPr>
          <p:cNvPr id="8" name="Picture 7">
            <a:extLst>
              <a:ext uri="{FF2B5EF4-FFF2-40B4-BE49-F238E27FC236}">
                <a16:creationId xmlns:a16="http://schemas.microsoft.com/office/drawing/2014/main" id="{56FF3868-BC62-4FC3-B235-DEBF720F11C7}"/>
              </a:ext>
            </a:extLst>
          </p:cNvPr>
          <p:cNvPicPr/>
          <p:nvPr/>
        </p:nvPicPr>
        <p:blipFill>
          <a:blip r:embed="rId5">
            <a:extLst>
              <a:ext uri="{28A0092B-C50C-407E-A947-70E740481C1C}">
                <a14:useLocalDpi xmlns:a14="http://schemas.microsoft.com/office/drawing/2010/main" val="0"/>
              </a:ext>
            </a:extLst>
          </a:blip>
          <a:stretch>
            <a:fillRect/>
          </a:stretch>
        </p:blipFill>
        <p:spPr>
          <a:xfrm>
            <a:off x="7696200" y="7411604"/>
            <a:ext cx="7678173" cy="2537240"/>
          </a:xfrm>
          <a:prstGeom prst="rect">
            <a:avLst/>
          </a:prstGeom>
        </p:spPr>
      </p:pic>
      <p:sp>
        <p:nvSpPr>
          <p:cNvPr id="9" name="TextBox 8">
            <a:extLst>
              <a:ext uri="{FF2B5EF4-FFF2-40B4-BE49-F238E27FC236}">
                <a16:creationId xmlns:a16="http://schemas.microsoft.com/office/drawing/2014/main" id="{F2414E1F-6A49-4052-99A5-626715FAD111}"/>
              </a:ext>
            </a:extLst>
          </p:cNvPr>
          <p:cNvSpPr txBox="1"/>
          <p:nvPr/>
        </p:nvSpPr>
        <p:spPr>
          <a:xfrm>
            <a:off x="7382194" y="4710381"/>
            <a:ext cx="2523806" cy="1815882"/>
          </a:xfrm>
          <a:prstGeom prst="rect">
            <a:avLst/>
          </a:prstGeom>
          <a:solidFill>
            <a:schemeClr val="bg1"/>
          </a:solidFill>
          <a:ln w="38100">
            <a:solidFill>
              <a:schemeClr val="accent6">
                <a:lumMod val="75000"/>
              </a:schemeClr>
            </a:solidFill>
          </a:ln>
        </p:spPr>
        <p:txBody>
          <a:bodyPr wrap="square" rtlCol="0">
            <a:spAutoFit/>
          </a:bodyPr>
          <a:lstStyle/>
          <a:p>
            <a:r>
              <a:rPr lang="en-US" sz="2800" dirty="0" err="1">
                <a:solidFill>
                  <a:schemeClr val="accent6">
                    <a:lumMod val="75000"/>
                  </a:schemeClr>
                </a:solidFill>
              </a:rPr>
              <a:t>Kiểm</a:t>
            </a:r>
            <a:r>
              <a:rPr lang="en-US" sz="2800" dirty="0">
                <a:solidFill>
                  <a:schemeClr val="accent6">
                    <a:lumMod val="75000"/>
                  </a:schemeClr>
                </a:solidFill>
              </a:rPr>
              <a:t> </a:t>
            </a:r>
            <a:r>
              <a:rPr lang="en-US" sz="2800" dirty="0" err="1">
                <a:solidFill>
                  <a:schemeClr val="accent6">
                    <a:lumMod val="75000"/>
                  </a:schemeClr>
                </a:solidFill>
              </a:rPr>
              <a:t>thử</a:t>
            </a:r>
            <a:r>
              <a:rPr lang="en-US" sz="2800" dirty="0">
                <a:solidFill>
                  <a:schemeClr val="accent6">
                    <a:lumMod val="75000"/>
                  </a:schemeClr>
                </a:solidFill>
              </a:rPr>
              <a:t> tang </a:t>
            </a:r>
            <a:r>
              <a:rPr lang="en-US" sz="2800" dirty="0" err="1">
                <a:solidFill>
                  <a:schemeClr val="accent6">
                    <a:lumMod val="75000"/>
                  </a:schemeClr>
                </a:solidFill>
              </a:rPr>
              <a:t>giảm</a:t>
            </a:r>
            <a:r>
              <a:rPr lang="en-US" sz="2800" dirty="0">
                <a:solidFill>
                  <a:schemeClr val="accent6">
                    <a:lumMod val="75000"/>
                  </a:schemeClr>
                </a:solidFill>
              </a:rPr>
              <a:t> </a:t>
            </a:r>
            <a:r>
              <a:rPr lang="en-US" sz="2800" dirty="0" err="1">
                <a:solidFill>
                  <a:schemeClr val="accent6">
                    <a:lumMod val="75000"/>
                  </a:schemeClr>
                </a:solidFill>
              </a:rPr>
              <a:t>số</a:t>
            </a:r>
            <a:r>
              <a:rPr lang="en-US" sz="2800" dirty="0">
                <a:solidFill>
                  <a:schemeClr val="accent6">
                    <a:lumMod val="75000"/>
                  </a:schemeClr>
                </a:solidFill>
              </a:rPr>
              <a:t> </a:t>
            </a:r>
            <a:r>
              <a:rPr lang="en-US" sz="2800" dirty="0" err="1">
                <a:solidFill>
                  <a:schemeClr val="accent6">
                    <a:lumMod val="75000"/>
                  </a:schemeClr>
                </a:solidFill>
              </a:rPr>
              <a:t>lượng</a:t>
            </a:r>
            <a:r>
              <a:rPr lang="en-US" sz="2800" dirty="0">
                <a:solidFill>
                  <a:schemeClr val="accent6">
                    <a:lumMod val="75000"/>
                  </a:schemeClr>
                </a:solidFill>
              </a:rPr>
              <a:t> </a:t>
            </a:r>
            <a:r>
              <a:rPr lang="en-US" sz="2800" dirty="0" err="1">
                <a:solidFill>
                  <a:schemeClr val="accent6">
                    <a:lumMod val="75000"/>
                  </a:schemeClr>
                </a:solidFill>
              </a:rPr>
              <a:t>sản</a:t>
            </a:r>
            <a:r>
              <a:rPr lang="en-US" sz="2800" dirty="0">
                <a:solidFill>
                  <a:schemeClr val="accent6">
                    <a:lumMod val="75000"/>
                  </a:schemeClr>
                </a:solidFill>
              </a:rPr>
              <a:t> </a:t>
            </a:r>
            <a:r>
              <a:rPr lang="en-US" sz="2800" dirty="0" err="1">
                <a:solidFill>
                  <a:schemeClr val="accent6">
                    <a:lumMod val="75000"/>
                  </a:schemeClr>
                </a:solidFill>
              </a:rPr>
              <a:t>phẩm</a:t>
            </a:r>
            <a:r>
              <a:rPr lang="en-US" sz="2800" dirty="0">
                <a:solidFill>
                  <a:schemeClr val="accent6">
                    <a:lumMod val="75000"/>
                  </a:schemeClr>
                </a:solidFill>
              </a:rPr>
              <a:t> </a:t>
            </a:r>
            <a:r>
              <a:rPr lang="en-US" sz="2800" dirty="0" err="1">
                <a:solidFill>
                  <a:schemeClr val="accent6">
                    <a:lumMod val="75000"/>
                  </a:schemeClr>
                </a:solidFill>
              </a:rPr>
              <a:t>khi</a:t>
            </a:r>
            <a:r>
              <a:rPr lang="en-US" sz="2800" dirty="0">
                <a:solidFill>
                  <a:schemeClr val="accent6">
                    <a:lumMod val="75000"/>
                  </a:schemeClr>
                </a:solidFill>
              </a:rPr>
              <a:t> </a:t>
            </a:r>
            <a:r>
              <a:rPr lang="en-US" sz="2800" dirty="0" err="1">
                <a:solidFill>
                  <a:schemeClr val="accent6">
                    <a:lumMod val="75000"/>
                  </a:schemeClr>
                </a:solidFill>
              </a:rPr>
              <a:t>mua</a:t>
            </a:r>
            <a:endParaRPr lang="en-US" sz="2800" dirty="0">
              <a:solidFill>
                <a:schemeClr val="accent6">
                  <a:lumMod val="75000"/>
                </a:schemeClr>
              </a:solidFill>
            </a:endParaRPr>
          </a:p>
        </p:txBody>
      </p:sp>
      <p:sp>
        <p:nvSpPr>
          <p:cNvPr id="10" name="TextBox 9">
            <a:extLst>
              <a:ext uri="{FF2B5EF4-FFF2-40B4-BE49-F238E27FC236}">
                <a16:creationId xmlns:a16="http://schemas.microsoft.com/office/drawing/2014/main" id="{2A36B013-AB13-4B03-B208-6A60A62F52D3}"/>
              </a:ext>
            </a:extLst>
          </p:cNvPr>
          <p:cNvSpPr txBox="1"/>
          <p:nvPr/>
        </p:nvSpPr>
        <p:spPr>
          <a:xfrm>
            <a:off x="15731061" y="8203170"/>
            <a:ext cx="2023539" cy="1384995"/>
          </a:xfrm>
          <a:prstGeom prst="rect">
            <a:avLst/>
          </a:prstGeom>
          <a:solidFill>
            <a:schemeClr val="accent6">
              <a:lumMod val="75000"/>
            </a:schemeClr>
          </a:solidFill>
        </p:spPr>
        <p:txBody>
          <a:bodyPr wrap="square" rtlCol="0">
            <a:spAutoFit/>
          </a:bodyPr>
          <a:lstStyle/>
          <a:p>
            <a:r>
              <a:rPr lang="en-US" sz="2800" dirty="0" err="1">
                <a:solidFill>
                  <a:schemeClr val="bg1"/>
                </a:solidFill>
              </a:rPr>
              <a:t>Kiểm</a:t>
            </a:r>
            <a:r>
              <a:rPr lang="en-US" sz="2800" dirty="0">
                <a:solidFill>
                  <a:schemeClr val="bg1"/>
                </a:solidFill>
              </a:rPr>
              <a:t> </a:t>
            </a:r>
            <a:r>
              <a:rPr lang="en-US" sz="2800" dirty="0" err="1">
                <a:solidFill>
                  <a:schemeClr val="bg1"/>
                </a:solidFill>
              </a:rPr>
              <a:t>thử</a:t>
            </a:r>
            <a:r>
              <a:rPr lang="en-US" sz="2800" dirty="0">
                <a:solidFill>
                  <a:schemeClr val="bg1"/>
                </a:solidFill>
              </a:rPr>
              <a:t> </a:t>
            </a:r>
            <a:r>
              <a:rPr lang="en-US" sz="2800" dirty="0" err="1">
                <a:solidFill>
                  <a:schemeClr val="bg1"/>
                </a:solidFill>
              </a:rPr>
              <a:t>chức</a:t>
            </a:r>
            <a:r>
              <a:rPr lang="en-US" sz="2800" dirty="0">
                <a:solidFill>
                  <a:schemeClr val="bg1"/>
                </a:solidFill>
              </a:rPr>
              <a:t> </a:t>
            </a:r>
            <a:r>
              <a:rPr lang="en-US" sz="2800" dirty="0" err="1">
                <a:solidFill>
                  <a:schemeClr val="bg1"/>
                </a:solidFill>
              </a:rPr>
              <a:t>năng</a:t>
            </a:r>
            <a:r>
              <a:rPr lang="en-US" sz="2800" dirty="0">
                <a:solidFill>
                  <a:schemeClr val="bg1"/>
                </a:solidFill>
              </a:rPr>
              <a:t> </a:t>
            </a:r>
            <a:r>
              <a:rPr lang="en-US" sz="2800" dirty="0" err="1">
                <a:solidFill>
                  <a:schemeClr val="bg1"/>
                </a:solidFill>
              </a:rPr>
              <a:t>mua</a:t>
            </a:r>
            <a:r>
              <a:rPr lang="en-US" sz="2800" dirty="0">
                <a:solidFill>
                  <a:schemeClr val="bg1"/>
                </a:solidFill>
              </a:rPr>
              <a:t> </a:t>
            </a:r>
            <a:r>
              <a:rPr lang="en-US" sz="2800" dirty="0" err="1">
                <a:solidFill>
                  <a:schemeClr val="bg1"/>
                </a:solidFill>
              </a:rPr>
              <a:t>hàng</a:t>
            </a:r>
            <a:endParaRPr lang="en-US" sz="2800" dirty="0">
              <a:solidFill>
                <a:schemeClr val="bg1"/>
              </a:solidFill>
            </a:endParaRPr>
          </a:p>
        </p:txBody>
      </p:sp>
      <p:sp>
        <p:nvSpPr>
          <p:cNvPr id="11" name="TextBox 10">
            <a:extLst>
              <a:ext uri="{FF2B5EF4-FFF2-40B4-BE49-F238E27FC236}">
                <a16:creationId xmlns:a16="http://schemas.microsoft.com/office/drawing/2014/main" id="{81B4F7EE-CBC2-47B7-9BA5-C3BE8B5B4403}"/>
              </a:ext>
            </a:extLst>
          </p:cNvPr>
          <p:cNvSpPr txBox="1"/>
          <p:nvPr/>
        </p:nvSpPr>
        <p:spPr>
          <a:xfrm>
            <a:off x="1676400" y="8203170"/>
            <a:ext cx="3886200" cy="954107"/>
          </a:xfrm>
          <a:prstGeom prst="rect">
            <a:avLst/>
          </a:prstGeom>
          <a:solidFill>
            <a:schemeClr val="bg1"/>
          </a:solidFill>
          <a:ln w="38100">
            <a:solidFill>
              <a:schemeClr val="accent6">
                <a:lumMod val="75000"/>
              </a:schemeClr>
            </a:solidFill>
          </a:ln>
        </p:spPr>
        <p:txBody>
          <a:bodyPr wrap="square" rtlCol="0">
            <a:spAutoFit/>
          </a:bodyPr>
          <a:lstStyle/>
          <a:p>
            <a:r>
              <a:rPr lang="en-US" sz="2800" dirty="0" err="1">
                <a:solidFill>
                  <a:schemeClr val="accent6">
                    <a:lumMod val="75000"/>
                  </a:schemeClr>
                </a:solidFill>
              </a:rPr>
              <a:t>Kiểm</a:t>
            </a:r>
            <a:r>
              <a:rPr lang="en-US" sz="2800" dirty="0">
                <a:solidFill>
                  <a:schemeClr val="accent6">
                    <a:lumMod val="75000"/>
                  </a:schemeClr>
                </a:solidFill>
              </a:rPr>
              <a:t> </a:t>
            </a:r>
            <a:r>
              <a:rPr lang="en-US" sz="2800" dirty="0" err="1">
                <a:solidFill>
                  <a:schemeClr val="accent6">
                    <a:lumMod val="75000"/>
                  </a:schemeClr>
                </a:solidFill>
              </a:rPr>
              <a:t>thử</a:t>
            </a:r>
            <a:r>
              <a:rPr lang="en-US" sz="2800" dirty="0">
                <a:solidFill>
                  <a:schemeClr val="accent6">
                    <a:lumMod val="75000"/>
                  </a:schemeClr>
                </a:solidFill>
              </a:rPr>
              <a:t> </a:t>
            </a:r>
            <a:r>
              <a:rPr lang="en-US" sz="2800" dirty="0" err="1">
                <a:solidFill>
                  <a:schemeClr val="accent6">
                    <a:lumMod val="75000"/>
                  </a:schemeClr>
                </a:solidFill>
              </a:rPr>
              <a:t>chức</a:t>
            </a:r>
            <a:r>
              <a:rPr lang="en-US" sz="2800" dirty="0">
                <a:solidFill>
                  <a:schemeClr val="accent6">
                    <a:lumMod val="75000"/>
                  </a:schemeClr>
                </a:solidFill>
              </a:rPr>
              <a:t> </a:t>
            </a:r>
            <a:r>
              <a:rPr lang="en-US" sz="2800" dirty="0" err="1">
                <a:solidFill>
                  <a:schemeClr val="accent6">
                    <a:lumMod val="75000"/>
                  </a:schemeClr>
                </a:solidFill>
              </a:rPr>
              <a:t>năng</a:t>
            </a:r>
            <a:r>
              <a:rPr lang="en-US" sz="2800" dirty="0">
                <a:solidFill>
                  <a:schemeClr val="accent6">
                    <a:lumMod val="75000"/>
                  </a:schemeClr>
                </a:solidFill>
              </a:rPr>
              <a:t> </a:t>
            </a:r>
            <a:r>
              <a:rPr lang="en-US" sz="2800" dirty="0" err="1">
                <a:solidFill>
                  <a:schemeClr val="accent6">
                    <a:lumMod val="75000"/>
                  </a:schemeClr>
                </a:solidFill>
              </a:rPr>
              <a:t>tìm</a:t>
            </a:r>
            <a:r>
              <a:rPr lang="en-US" sz="2800" dirty="0">
                <a:solidFill>
                  <a:schemeClr val="accent6">
                    <a:lumMod val="75000"/>
                  </a:schemeClr>
                </a:solidFill>
              </a:rPr>
              <a:t> </a:t>
            </a:r>
            <a:r>
              <a:rPr lang="en-US" sz="2800" dirty="0" err="1">
                <a:solidFill>
                  <a:schemeClr val="accent6">
                    <a:lumMod val="75000"/>
                  </a:schemeClr>
                </a:solidFill>
              </a:rPr>
              <a:t>kiếm</a:t>
            </a:r>
            <a:r>
              <a:rPr lang="en-US" sz="2800" dirty="0">
                <a:solidFill>
                  <a:schemeClr val="accent6">
                    <a:lumMod val="75000"/>
                  </a:schemeClr>
                </a:solidFill>
              </a:rPr>
              <a:t> </a:t>
            </a:r>
          </a:p>
        </p:txBody>
      </p:sp>
      <p:sp>
        <p:nvSpPr>
          <p:cNvPr id="12" name="TextBox 11">
            <a:extLst>
              <a:ext uri="{FF2B5EF4-FFF2-40B4-BE49-F238E27FC236}">
                <a16:creationId xmlns:a16="http://schemas.microsoft.com/office/drawing/2014/main" id="{E05392A4-E474-4C59-A021-F5C06EFFCAF5}"/>
              </a:ext>
            </a:extLst>
          </p:cNvPr>
          <p:cNvSpPr txBox="1"/>
          <p:nvPr/>
        </p:nvSpPr>
        <p:spPr>
          <a:xfrm>
            <a:off x="15773400" y="1547190"/>
            <a:ext cx="1981200" cy="1815882"/>
          </a:xfrm>
          <a:prstGeom prst="rect">
            <a:avLst/>
          </a:prstGeom>
          <a:solidFill>
            <a:schemeClr val="bg1"/>
          </a:solidFill>
          <a:ln w="38100">
            <a:solidFill>
              <a:schemeClr val="accent6">
                <a:lumMod val="75000"/>
              </a:schemeClr>
            </a:solidFill>
          </a:ln>
        </p:spPr>
        <p:txBody>
          <a:bodyPr wrap="square" rtlCol="0">
            <a:spAutoFit/>
          </a:bodyPr>
          <a:lstStyle/>
          <a:p>
            <a:r>
              <a:rPr lang="en-US" sz="2800" dirty="0" err="1">
                <a:solidFill>
                  <a:schemeClr val="accent6">
                    <a:lumMod val="75000"/>
                  </a:schemeClr>
                </a:solidFill>
              </a:rPr>
              <a:t>Kiểm</a:t>
            </a:r>
            <a:r>
              <a:rPr lang="en-US" sz="2800" dirty="0">
                <a:solidFill>
                  <a:schemeClr val="accent6">
                    <a:lumMod val="75000"/>
                  </a:schemeClr>
                </a:solidFill>
              </a:rPr>
              <a:t> </a:t>
            </a:r>
            <a:r>
              <a:rPr lang="en-US" sz="2800" dirty="0" err="1">
                <a:solidFill>
                  <a:schemeClr val="accent6">
                    <a:lumMod val="75000"/>
                  </a:schemeClr>
                </a:solidFill>
              </a:rPr>
              <a:t>thử</a:t>
            </a:r>
            <a:r>
              <a:rPr lang="en-US" sz="2800" dirty="0">
                <a:solidFill>
                  <a:schemeClr val="accent6">
                    <a:lumMod val="75000"/>
                  </a:schemeClr>
                </a:solidFill>
              </a:rPr>
              <a:t> </a:t>
            </a:r>
            <a:r>
              <a:rPr lang="en-US" sz="2800" dirty="0" err="1">
                <a:solidFill>
                  <a:schemeClr val="accent6">
                    <a:lumMod val="75000"/>
                  </a:schemeClr>
                </a:solidFill>
              </a:rPr>
              <a:t>chức</a:t>
            </a:r>
            <a:r>
              <a:rPr lang="en-US" sz="2800" dirty="0">
                <a:solidFill>
                  <a:schemeClr val="accent6">
                    <a:lumMod val="75000"/>
                  </a:schemeClr>
                </a:solidFill>
              </a:rPr>
              <a:t> </a:t>
            </a:r>
            <a:r>
              <a:rPr lang="en-US" sz="2800" dirty="0" err="1">
                <a:solidFill>
                  <a:schemeClr val="accent6">
                    <a:lumMod val="75000"/>
                  </a:schemeClr>
                </a:solidFill>
              </a:rPr>
              <a:t>năng</a:t>
            </a:r>
            <a:r>
              <a:rPr lang="en-US" sz="2800" dirty="0">
                <a:solidFill>
                  <a:schemeClr val="accent6">
                    <a:lumMod val="75000"/>
                  </a:schemeClr>
                </a:solidFill>
              </a:rPr>
              <a:t> </a:t>
            </a:r>
            <a:r>
              <a:rPr lang="en-US" sz="2800" dirty="0" err="1">
                <a:solidFill>
                  <a:schemeClr val="accent6">
                    <a:lumMod val="75000"/>
                  </a:schemeClr>
                </a:solidFill>
              </a:rPr>
              <a:t>thanh</a:t>
            </a:r>
            <a:r>
              <a:rPr lang="en-US" sz="2800" dirty="0">
                <a:solidFill>
                  <a:schemeClr val="accent6">
                    <a:lumMod val="75000"/>
                  </a:schemeClr>
                </a:solidFill>
              </a:rPr>
              <a:t> </a:t>
            </a:r>
            <a:r>
              <a:rPr lang="en-US" sz="2800" dirty="0" err="1">
                <a:solidFill>
                  <a:schemeClr val="accent6">
                    <a:lumMod val="75000"/>
                  </a:schemeClr>
                </a:solidFill>
              </a:rPr>
              <a:t>toán</a:t>
            </a:r>
            <a:r>
              <a:rPr lang="en-US" sz="2800" dirty="0">
                <a:solidFill>
                  <a:schemeClr val="accent6">
                    <a:lumMod val="75000"/>
                  </a:schemeClr>
                </a:solidFill>
              </a:rPr>
              <a:t> online</a:t>
            </a:r>
          </a:p>
        </p:txBody>
      </p:sp>
    </p:spTree>
    <p:extLst>
      <p:ext uri="{BB962C8B-B14F-4D97-AF65-F5344CB8AC3E}">
        <p14:creationId xmlns:p14="http://schemas.microsoft.com/office/powerpoint/2010/main" val="3906473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125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1000"/>
                                        <p:tgtEl>
                                          <p:spTgt spid="4"/>
                                        </p:tgtEl>
                                      </p:cBhvr>
                                    </p:animEffect>
                                    <p:anim calcmode="lin" valueType="num">
                                      <p:cBhvr>
                                        <p:cTn id="20" dur="1000" fill="hold"/>
                                        <p:tgtEl>
                                          <p:spTgt spid="4"/>
                                        </p:tgtEl>
                                        <p:attrNameLst>
                                          <p:attrName>ppt_x</p:attrName>
                                        </p:attrNameLst>
                                      </p:cBhvr>
                                      <p:tavLst>
                                        <p:tav tm="0">
                                          <p:val>
                                            <p:strVal val="#ppt_x"/>
                                          </p:val>
                                        </p:tav>
                                        <p:tav tm="100000">
                                          <p:val>
                                            <p:strVal val="#ppt_x"/>
                                          </p:val>
                                        </p:tav>
                                      </p:tavLst>
                                    </p:anim>
                                    <p:anim calcmode="lin" valueType="num">
                                      <p:cBhvr>
                                        <p:cTn id="21"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nodeType="click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wipe(down)">
                                      <p:cBhvr>
                                        <p:cTn id="26" dur="500"/>
                                        <p:tgtEl>
                                          <p:spTgt spid="5"/>
                                        </p:tgtEl>
                                      </p:cBhvr>
                                    </p:animEffect>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additive="base">
                                        <p:cTn id="31" dur="500" fill="hold"/>
                                        <p:tgtEl>
                                          <p:spTgt spid="12"/>
                                        </p:tgtEl>
                                        <p:attrNameLst>
                                          <p:attrName>ppt_x</p:attrName>
                                        </p:attrNameLst>
                                      </p:cBhvr>
                                      <p:tavLst>
                                        <p:tav tm="0">
                                          <p:val>
                                            <p:strVal val="#ppt_x"/>
                                          </p:val>
                                        </p:tav>
                                        <p:tav tm="100000">
                                          <p:val>
                                            <p:strVal val="#ppt_x"/>
                                          </p:val>
                                        </p:tav>
                                      </p:tavLst>
                                    </p:anim>
                                    <p:anim calcmode="lin" valueType="num">
                                      <p:cBhvr additive="base">
                                        <p:cTn id="3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6"/>
                                        </p:tgtEl>
                                        <p:attrNameLst>
                                          <p:attrName>style.visibility</p:attrName>
                                        </p:attrNameLst>
                                      </p:cBhvr>
                                      <p:to>
                                        <p:strVal val="visible"/>
                                      </p:to>
                                    </p:set>
                                    <p:anim calcmode="lin" valueType="num">
                                      <p:cBhvr additive="base">
                                        <p:cTn id="37" dur="500" fill="hold"/>
                                        <p:tgtEl>
                                          <p:spTgt spid="6"/>
                                        </p:tgtEl>
                                        <p:attrNameLst>
                                          <p:attrName>ppt_x</p:attrName>
                                        </p:attrNameLst>
                                      </p:cBhvr>
                                      <p:tavLst>
                                        <p:tav tm="0">
                                          <p:val>
                                            <p:strVal val="#ppt_x"/>
                                          </p:val>
                                        </p:tav>
                                        <p:tav tm="100000">
                                          <p:val>
                                            <p:strVal val="#ppt_x"/>
                                          </p:val>
                                        </p:tav>
                                      </p:tavLst>
                                    </p:anim>
                                    <p:anim calcmode="lin" valueType="num">
                                      <p:cBhvr additive="base">
                                        <p:cTn id="3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16" presetClass="entr" presetSubtype="21" fill="hold" grpId="0" nodeType="clickEffect">
                                  <p:stCondLst>
                                    <p:cond delay="0"/>
                                  </p:stCondLst>
                                  <p:childTnLst>
                                    <p:set>
                                      <p:cBhvr>
                                        <p:cTn id="42" dur="1" fill="hold">
                                          <p:stCondLst>
                                            <p:cond delay="0"/>
                                          </p:stCondLst>
                                        </p:cTn>
                                        <p:tgtEl>
                                          <p:spTgt spid="9"/>
                                        </p:tgtEl>
                                        <p:attrNameLst>
                                          <p:attrName>style.visibility</p:attrName>
                                        </p:attrNameLst>
                                      </p:cBhvr>
                                      <p:to>
                                        <p:strVal val="visible"/>
                                      </p:to>
                                    </p:set>
                                    <p:animEffect transition="in" filter="barn(inVertical)">
                                      <p:cBhvr>
                                        <p:cTn id="43" dur="500"/>
                                        <p:tgtEl>
                                          <p:spTgt spid="9"/>
                                        </p:tgtEl>
                                      </p:cBhvr>
                                    </p:animEffect>
                                  </p:childTnLst>
                                </p:cTn>
                              </p:par>
                            </p:childTnLst>
                          </p:cTn>
                        </p:par>
                      </p:childTnLst>
                    </p:cTn>
                  </p:par>
                  <p:par>
                    <p:cTn id="44" fill="hold">
                      <p:stCondLst>
                        <p:cond delay="indefinite"/>
                      </p:stCondLst>
                      <p:childTnLst>
                        <p:par>
                          <p:cTn id="45" fill="hold">
                            <p:stCondLst>
                              <p:cond delay="0"/>
                            </p:stCondLst>
                            <p:childTnLst>
                              <p:par>
                                <p:cTn id="46" presetID="42" presetClass="entr" presetSubtype="0" fill="hold" nodeType="clickEffect">
                                  <p:stCondLst>
                                    <p:cond delay="0"/>
                                  </p:stCondLst>
                                  <p:childTnLst>
                                    <p:set>
                                      <p:cBhvr>
                                        <p:cTn id="47" dur="1" fill="hold">
                                          <p:stCondLst>
                                            <p:cond delay="0"/>
                                          </p:stCondLst>
                                        </p:cTn>
                                        <p:tgtEl>
                                          <p:spTgt spid="7"/>
                                        </p:tgtEl>
                                        <p:attrNameLst>
                                          <p:attrName>style.visibility</p:attrName>
                                        </p:attrNameLst>
                                      </p:cBhvr>
                                      <p:to>
                                        <p:strVal val="visible"/>
                                      </p:to>
                                    </p:set>
                                    <p:animEffect transition="in" filter="fade">
                                      <p:cBhvr>
                                        <p:cTn id="48" dur="1000"/>
                                        <p:tgtEl>
                                          <p:spTgt spid="7"/>
                                        </p:tgtEl>
                                      </p:cBhvr>
                                    </p:animEffect>
                                    <p:anim calcmode="lin" valueType="num">
                                      <p:cBhvr>
                                        <p:cTn id="49" dur="1000" fill="hold"/>
                                        <p:tgtEl>
                                          <p:spTgt spid="7"/>
                                        </p:tgtEl>
                                        <p:attrNameLst>
                                          <p:attrName>ppt_x</p:attrName>
                                        </p:attrNameLst>
                                      </p:cBhvr>
                                      <p:tavLst>
                                        <p:tav tm="0">
                                          <p:val>
                                            <p:strVal val="#ppt_x"/>
                                          </p:val>
                                        </p:tav>
                                        <p:tav tm="100000">
                                          <p:val>
                                            <p:strVal val="#ppt_x"/>
                                          </p:val>
                                        </p:tav>
                                      </p:tavLst>
                                    </p:anim>
                                    <p:anim calcmode="lin" valueType="num">
                                      <p:cBhvr>
                                        <p:cTn id="50"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2" presetClass="entr" presetSubtype="4" fill="hold" grpId="0" nodeType="clickEffect">
                                  <p:stCondLst>
                                    <p:cond delay="0"/>
                                  </p:stCondLst>
                                  <p:childTnLst>
                                    <p:set>
                                      <p:cBhvr>
                                        <p:cTn id="54" dur="1" fill="hold">
                                          <p:stCondLst>
                                            <p:cond delay="0"/>
                                          </p:stCondLst>
                                        </p:cTn>
                                        <p:tgtEl>
                                          <p:spTgt spid="11"/>
                                        </p:tgtEl>
                                        <p:attrNameLst>
                                          <p:attrName>style.visibility</p:attrName>
                                        </p:attrNameLst>
                                      </p:cBhvr>
                                      <p:to>
                                        <p:strVal val="visible"/>
                                      </p:to>
                                    </p:set>
                                    <p:animEffect transition="in" filter="wipe(down)">
                                      <p:cBhvr>
                                        <p:cTn id="55" dur="500"/>
                                        <p:tgtEl>
                                          <p:spTgt spid="11"/>
                                        </p:tgtEl>
                                      </p:cBhvr>
                                    </p:animEffect>
                                  </p:childTnLst>
                                </p:cTn>
                              </p:par>
                            </p:childTnLst>
                          </p:cTn>
                        </p:par>
                      </p:childTnLst>
                    </p:cTn>
                  </p:par>
                  <p:par>
                    <p:cTn id="56" fill="hold">
                      <p:stCondLst>
                        <p:cond delay="indefinite"/>
                      </p:stCondLst>
                      <p:childTnLst>
                        <p:par>
                          <p:cTn id="57" fill="hold">
                            <p:stCondLst>
                              <p:cond delay="0"/>
                            </p:stCondLst>
                            <p:childTnLst>
                              <p:par>
                                <p:cTn id="58" presetID="2" presetClass="entr" presetSubtype="4" fill="hold" nodeType="clickEffect">
                                  <p:stCondLst>
                                    <p:cond delay="0"/>
                                  </p:stCondLst>
                                  <p:childTnLst>
                                    <p:set>
                                      <p:cBhvr>
                                        <p:cTn id="59" dur="1" fill="hold">
                                          <p:stCondLst>
                                            <p:cond delay="0"/>
                                          </p:stCondLst>
                                        </p:cTn>
                                        <p:tgtEl>
                                          <p:spTgt spid="8"/>
                                        </p:tgtEl>
                                        <p:attrNameLst>
                                          <p:attrName>style.visibility</p:attrName>
                                        </p:attrNameLst>
                                      </p:cBhvr>
                                      <p:to>
                                        <p:strVal val="visible"/>
                                      </p:to>
                                    </p:set>
                                    <p:anim calcmode="lin" valueType="num">
                                      <p:cBhvr additive="base">
                                        <p:cTn id="60" dur="500" fill="hold"/>
                                        <p:tgtEl>
                                          <p:spTgt spid="8"/>
                                        </p:tgtEl>
                                        <p:attrNameLst>
                                          <p:attrName>ppt_x</p:attrName>
                                        </p:attrNameLst>
                                      </p:cBhvr>
                                      <p:tavLst>
                                        <p:tav tm="0">
                                          <p:val>
                                            <p:strVal val="#ppt_x"/>
                                          </p:val>
                                        </p:tav>
                                        <p:tav tm="100000">
                                          <p:val>
                                            <p:strVal val="#ppt_x"/>
                                          </p:val>
                                        </p:tav>
                                      </p:tavLst>
                                    </p:anim>
                                    <p:anim calcmode="lin" valueType="num">
                                      <p:cBhvr additive="base">
                                        <p:cTn id="61"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62" fill="hold">
                      <p:stCondLst>
                        <p:cond delay="indefinite"/>
                      </p:stCondLst>
                      <p:childTnLst>
                        <p:par>
                          <p:cTn id="63" fill="hold">
                            <p:stCondLst>
                              <p:cond delay="0"/>
                            </p:stCondLst>
                            <p:childTnLst>
                              <p:par>
                                <p:cTn id="64" presetID="22" presetClass="entr" presetSubtype="4" fill="hold" grpId="0" nodeType="clickEffect">
                                  <p:stCondLst>
                                    <p:cond delay="0"/>
                                  </p:stCondLst>
                                  <p:childTnLst>
                                    <p:set>
                                      <p:cBhvr>
                                        <p:cTn id="65" dur="1" fill="hold">
                                          <p:stCondLst>
                                            <p:cond delay="0"/>
                                          </p:stCondLst>
                                        </p:cTn>
                                        <p:tgtEl>
                                          <p:spTgt spid="10"/>
                                        </p:tgtEl>
                                        <p:attrNameLst>
                                          <p:attrName>style.visibility</p:attrName>
                                        </p:attrNameLst>
                                      </p:cBhvr>
                                      <p:to>
                                        <p:strVal val="visible"/>
                                      </p:to>
                                    </p:set>
                                    <p:animEffect transition="in" filter="wipe(down)">
                                      <p:cBhvr>
                                        <p:cTn id="6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9" grpId="0" animBg="1"/>
      <p:bldP spid="10" grpId="0" animBg="1"/>
      <p:bldP spid="11" grpId="0" animBg="1"/>
      <p:bldP spid="1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rot="13612473">
            <a:off x="-6730896" y="6853962"/>
            <a:ext cx="16496880" cy="9951810"/>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60"/>
          </a:p>
        </p:txBody>
      </p:sp>
      <p:sp>
        <p:nvSpPr>
          <p:cNvPr id="3" name="矩形 2"/>
          <p:cNvSpPr/>
          <p:nvPr/>
        </p:nvSpPr>
        <p:spPr>
          <a:xfrm rot="18916618">
            <a:off x="-7256466" y="-2567753"/>
            <a:ext cx="16496880" cy="995181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60" dirty="0">
              <a:highlight>
                <a:srgbClr val="FFFF00"/>
              </a:highlight>
            </a:endParaRPr>
          </a:p>
        </p:txBody>
      </p:sp>
      <p:sp>
        <p:nvSpPr>
          <p:cNvPr id="5" name="矩形 4"/>
          <p:cNvSpPr/>
          <p:nvPr/>
        </p:nvSpPr>
        <p:spPr>
          <a:xfrm rot="13612473">
            <a:off x="13947776" y="-6010653"/>
            <a:ext cx="16496880" cy="995181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60"/>
          </a:p>
        </p:txBody>
      </p:sp>
      <p:pic>
        <p:nvPicPr>
          <p:cNvPr id="2" name="图片 1"/>
          <p:cNvPicPr>
            <a:picLocks noChangeAspect="1"/>
          </p:cNvPicPr>
          <p:nvPr/>
        </p:nvPicPr>
        <p:blipFill>
          <a:blip r:embed="rId3"/>
          <a:stretch>
            <a:fillRect/>
          </a:stretch>
        </p:blipFill>
        <p:spPr>
          <a:xfrm>
            <a:off x="14741894" y="11625984"/>
            <a:ext cx="18207896" cy="10242804"/>
          </a:xfrm>
          <a:prstGeom prst="rect">
            <a:avLst/>
          </a:prstGeom>
        </p:spPr>
      </p:pic>
      <p:sp>
        <p:nvSpPr>
          <p:cNvPr id="7" name="Rectangle 30"/>
          <p:cNvSpPr/>
          <p:nvPr/>
        </p:nvSpPr>
        <p:spPr>
          <a:xfrm flipH="1">
            <a:off x="648998" y="2735883"/>
            <a:ext cx="4656681" cy="1131342"/>
          </a:xfrm>
          <a:prstGeom prst="rect">
            <a:avLst/>
          </a:prstGeom>
        </p:spPr>
        <p:txBody>
          <a:bodyPr wrap="none">
            <a:normAutofit/>
          </a:bodyPr>
          <a:lstStyle/>
          <a:p>
            <a:pPr algn="r"/>
            <a:r>
              <a:rPr lang="vi-VN" altLang="vi-VN" sz="6450" b="1">
                <a:solidFill>
                  <a:schemeClr val="bg1"/>
                </a:solidFill>
                <a:latin typeface="Noto Sans"/>
                <a:ea typeface="Noto Sans"/>
                <a:cs typeface="Open Sans" panose="020B0606030504020204" pitchFamily="34" charset="0"/>
              </a:rPr>
              <a:t>NỘI DUNG</a:t>
            </a:r>
            <a:endParaRPr lang="en-US" sz="7313" b="1">
              <a:solidFill>
                <a:schemeClr val="bg1"/>
              </a:solidFill>
              <a:latin typeface="方正兰亭中粗黑_GBK" panose="02000000000000000000" pitchFamily="2" charset="-122"/>
              <a:ea typeface="方正兰亭中粗黑_GBK" panose="02000000000000000000" pitchFamily="2" charset="-122"/>
              <a:cs typeface="Open Sans" panose="020B0606030504020204" pitchFamily="34" charset="0"/>
            </a:endParaRPr>
          </a:p>
        </p:txBody>
      </p:sp>
      <p:sp>
        <p:nvSpPr>
          <p:cNvPr id="8" name="Rectangle 30"/>
          <p:cNvSpPr/>
          <p:nvPr/>
        </p:nvSpPr>
        <p:spPr>
          <a:xfrm flipH="1">
            <a:off x="9995719" y="1779383"/>
            <a:ext cx="5912636" cy="685800"/>
          </a:xfrm>
          <a:prstGeom prst="rect">
            <a:avLst/>
          </a:prstGeom>
          <a:solidFill>
            <a:schemeClr val="accent6"/>
          </a:solidFill>
        </p:spPr>
        <p:txBody>
          <a:bodyPr wrap="square">
            <a:normAutofit/>
          </a:bodyPr>
          <a:lstStyle/>
          <a:p>
            <a:r>
              <a:rPr lang="en-US" altLang="vi-VN" sz="3600" b="1" dirty="0" err="1">
                <a:solidFill>
                  <a:schemeClr val="bg1"/>
                </a:solidFill>
                <a:latin typeface="Noto Sans"/>
                <a:ea typeface="Noto Sans"/>
                <a:cs typeface="Open Sans" panose="020B0606030504020204" pitchFamily="34" charset="0"/>
              </a:rPr>
              <a:t>Phần</a:t>
            </a:r>
            <a:r>
              <a:rPr lang="en-US" altLang="vi-VN" sz="3600" b="1" dirty="0">
                <a:solidFill>
                  <a:schemeClr val="bg1"/>
                </a:solidFill>
                <a:latin typeface="Noto Sans"/>
                <a:ea typeface="Noto Sans"/>
                <a:cs typeface="Open Sans" panose="020B0606030504020204" pitchFamily="34" charset="0"/>
              </a:rPr>
              <a:t> 1: </a:t>
            </a:r>
            <a:r>
              <a:rPr lang="en-US" altLang="vi-VN" sz="3600" b="1" dirty="0" err="1">
                <a:solidFill>
                  <a:schemeClr val="bg1"/>
                </a:solidFill>
                <a:latin typeface="Noto Sans"/>
                <a:ea typeface="Noto Sans"/>
                <a:cs typeface="Open Sans" panose="020B0606030504020204" pitchFamily="34" charset="0"/>
              </a:rPr>
              <a:t>Giới</a:t>
            </a:r>
            <a:r>
              <a:rPr lang="en-US" altLang="vi-VN" sz="3600" b="1" dirty="0">
                <a:solidFill>
                  <a:schemeClr val="bg1"/>
                </a:solidFill>
                <a:latin typeface="Noto Sans"/>
                <a:ea typeface="Noto Sans"/>
                <a:cs typeface="Open Sans" panose="020B0606030504020204" pitchFamily="34" charset="0"/>
              </a:rPr>
              <a:t> </a:t>
            </a:r>
            <a:r>
              <a:rPr lang="en-US" altLang="vi-VN" sz="3600" b="1" dirty="0" err="1">
                <a:solidFill>
                  <a:schemeClr val="bg1"/>
                </a:solidFill>
                <a:latin typeface="Noto Sans"/>
                <a:ea typeface="Noto Sans"/>
                <a:cs typeface="Open Sans" panose="020B0606030504020204" pitchFamily="34" charset="0"/>
              </a:rPr>
              <a:t>thiệu</a:t>
            </a:r>
            <a:endParaRPr lang="vi-VN" altLang="vi-VN" sz="3600" b="1" dirty="0">
              <a:solidFill>
                <a:schemeClr val="bg1"/>
              </a:solidFill>
              <a:latin typeface="Noto Sans"/>
              <a:ea typeface="Noto Sans"/>
              <a:cs typeface="Open Sans" panose="020B0606030504020204" pitchFamily="34" charset="0"/>
            </a:endParaRPr>
          </a:p>
        </p:txBody>
      </p:sp>
      <p:cxnSp>
        <p:nvCxnSpPr>
          <p:cNvPr id="10" name="直接连接符 9"/>
          <p:cNvCxnSpPr>
            <a:cxnSpLocks/>
          </p:cNvCxnSpPr>
          <p:nvPr/>
        </p:nvCxnSpPr>
        <p:spPr>
          <a:xfrm flipH="1">
            <a:off x="8749368" y="1911192"/>
            <a:ext cx="38086" cy="6898356"/>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1" name="椭圆 10"/>
          <p:cNvSpPr/>
          <p:nvPr/>
        </p:nvSpPr>
        <p:spPr>
          <a:xfrm>
            <a:off x="8656786" y="3217717"/>
            <a:ext cx="201308" cy="201308"/>
          </a:xfrm>
          <a:prstGeom prst="ellipse">
            <a:avLst/>
          </a:prstGeom>
          <a:solidFill>
            <a:schemeClr val="accent6"/>
          </a:solidFill>
          <a:ln>
            <a:solidFill>
              <a:srgbClr val="4F80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60"/>
          </a:p>
        </p:txBody>
      </p:sp>
      <p:sp>
        <p:nvSpPr>
          <p:cNvPr id="12" name="椭圆 11"/>
          <p:cNvSpPr/>
          <p:nvPr/>
        </p:nvSpPr>
        <p:spPr>
          <a:xfrm>
            <a:off x="8686800" y="4491159"/>
            <a:ext cx="201308" cy="201308"/>
          </a:xfrm>
          <a:prstGeom prst="ellipse">
            <a:avLst/>
          </a:prstGeom>
          <a:solidFill>
            <a:schemeClr val="accent6"/>
          </a:solidFill>
          <a:ln>
            <a:solidFill>
              <a:srgbClr val="4F80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60"/>
          </a:p>
        </p:txBody>
      </p:sp>
      <p:sp>
        <p:nvSpPr>
          <p:cNvPr id="13" name="椭圆 12"/>
          <p:cNvSpPr/>
          <p:nvPr/>
        </p:nvSpPr>
        <p:spPr>
          <a:xfrm>
            <a:off x="8662197" y="5789208"/>
            <a:ext cx="201308" cy="201308"/>
          </a:xfrm>
          <a:prstGeom prst="ellipse">
            <a:avLst/>
          </a:prstGeom>
          <a:solidFill>
            <a:schemeClr val="accent6"/>
          </a:solidFill>
          <a:ln>
            <a:solidFill>
              <a:srgbClr val="4F80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60"/>
          </a:p>
        </p:txBody>
      </p:sp>
      <p:sp>
        <p:nvSpPr>
          <p:cNvPr id="15" name="椭圆 14"/>
          <p:cNvSpPr/>
          <p:nvPr/>
        </p:nvSpPr>
        <p:spPr>
          <a:xfrm>
            <a:off x="8648714" y="7085950"/>
            <a:ext cx="201308" cy="201308"/>
          </a:xfrm>
          <a:prstGeom prst="ellipse">
            <a:avLst/>
          </a:prstGeom>
          <a:solidFill>
            <a:schemeClr val="accent6"/>
          </a:solidFill>
          <a:ln>
            <a:solidFill>
              <a:srgbClr val="4F80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60"/>
          </a:p>
        </p:txBody>
      </p:sp>
      <p:sp>
        <p:nvSpPr>
          <p:cNvPr id="16" name="Rectangle 30"/>
          <p:cNvSpPr/>
          <p:nvPr/>
        </p:nvSpPr>
        <p:spPr>
          <a:xfrm flipH="1">
            <a:off x="9995719" y="2989157"/>
            <a:ext cx="5912634" cy="685800"/>
          </a:xfrm>
          <a:prstGeom prst="rect">
            <a:avLst/>
          </a:prstGeom>
          <a:solidFill>
            <a:schemeClr val="accent6"/>
          </a:solidFill>
        </p:spPr>
        <p:txBody>
          <a:bodyPr wrap="square">
            <a:normAutofit/>
          </a:bodyPr>
          <a:lstStyle/>
          <a:p>
            <a:r>
              <a:rPr lang="en-US" altLang="vi-VN" sz="3600" b="1" dirty="0" err="1">
                <a:solidFill>
                  <a:schemeClr val="bg1"/>
                </a:solidFill>
                <a:latin typeface="Noto Sans"/>
                <a:ea typeface="Noto Sans"/>
                <a:cs typeface="Open Sans" panose="020B0606030504020204" pitchFamily="34" charset="0"/>
              </a:rPr>
              <a:t>Phần</a:t>
            </a:r>
            <a:r>
              <a:rPr lang="en-US" altLang="vi-VN" sz="3600" b="1" dirty="0">
                <a:solidFill>
                  <a:schemeClr val="bg1"/>
                </a:solidFill>
                <a:latin typeface="Noto Sans"/>
                <a:ea typeface="Noto Sans"/>
                <a:cs typeface="Open Sans" panose="020B0606030504020204" pitchFamily="34" charset="0"/>
              </a:rPr>
              <a:t> 2: </a:t>
            </a:r>
            <a:r>
              <a:rPr lang="en-US" altLang="vi-VN" sz="3600" b="1" dirty="0" err="1">
                <a:solidFill>
                  <a:schemeClr val="bg1"/>
                </a:solidFill>
                <a:latin typeface="Noto Sans"/>
                <a:ea typeface="Noto Sans"/>
                <a:cs typeface="Open Sans" panose="020B0606030504020204" pitchFamily="34" charset="0"/>
              </a:rPr>
              <a:t>Cơ</a:t>
            </a:r>
            <a:r>
              <a:rPr lang="en-US" altLang="vi-VN" sz="3600" b="1" dirty="0">
                <a:solidFill>
                  <a:schemeClr val="bg1"/>
                </a:solidFill>
                <a:latin typeface="Noto Sans"/>
                <a:ea typeface="Noto Sans"/>
                <a:cs typeface="Open Sans" panose="020B0606030504020204" pitchFamily="34" charset="0"/>
              </a:rPr>
              <a:t> </a:t>
            </a:r>
            <a:r>
              <a:rPr lang="en-US" altLang="vi-VN" sz="3600" b="1" dirty="0" err="1">
                <a:solidFill>
                  <a:schemeClr val="bg1"/>
                </a:solidFill>
                <a:latin typeface="Noto Sans"/>
                <a:ea typeface="Noto Sans"/>
                <a:cs typeface="Open Sans" panose="020B0606030504020204" pitchFamily="34" charset="0"/>
              </a:rPr>
              <a:t>sở</a:t>
            </a:r>
            <a:r>
              <a:rPr lang="en-US" altLang="vi-VN" sz="3600" b="1" dirty="0">
                <a:solidFill>
                  <a:schemeClr val="bg1"/>
                </a:solidFill>
                <a:latin typeface="Noto Sans"/>
                <a:ea typeface="Noto Sans"/>
                <a:cs typeface="Open Sans" panose="020B0606030504020204" pitchFamily="34" charset="0"/>
              </a:rPr>
              <a:t> </a:t>
            </a:r>
            <a:r>
              <a:rPr lang="en-US" altLang="vi-VN" sz="3600" b="1" dirty="0" err="1">
                <a:solidFill>
                  <a:schemeClr val="bg1"/>
                </a:solidFill>
                <a:latin typeface="Noto Sans"/>
                <a:ea typeface="Noto Sans"/>
                <a:cs typeface="Open Sans" panose="020B0606030504020204" pitchFamily="34" charset="0"/>
              </a:rPr>
              <a:t>lý</a:t>
            </a:r>
            <a:r>
              <a:rPr lang="en-US" altLang="vi-VN" sz="3600" b="1" dirty="0">
                <a:solidFill>
                  <a:schemeClr val="bg1"/>
                </a:solidFill>
                <a:latin typeface="Noto Sans"/>
                <a:ea typeface="Noto Sans"/>
                <a:cs typeface="Open Sans" panose="020B0606030504020204" pitchFamily="34" charset="0"/>
              </a:rPr>
              <a:t> </a:t>
            </a:r>
            <a:r>
              <a:rPr lang="en-US" altLang="vi-VN" sz="3600" b="1" dirty="0" err="1">
                <a:solidFill>
                  <a:schemeClr val="bg1"/>
                </a:solidFill>
                <a:latin typeface="Noto Sans"/>
                <a:ea typeface="Noto Sans"/>
                <a:cs typeface="Open Sans" panose="020B0606030504020204" pitchFamily="34" charset="0"/>
              </a:rPr>
              <a:t>thuyết</a:t>
            </a:r>
            <a:endParaRPr lang="vi-VN" altLang="vi-VN" sz="3600" b="1" dirty="0">
              <a:solidFill>
                <a:schemeClr val="bg1"/>
              </a:solidFill>
              <a:latin typeface="Noto Sans"/>
              <a:ea typeface="Noto Sans"/>
              <a:cs typeface="Open Sans" panose="020B0606030504020204" pitchFamily="34" charset="0"/>
            </a:endParaRPr>
          </a:p>
        </p:txBody>
      </p:sp>
      <p:sp>
        <p:nvSpPr>
          <p:cNvPr id="17" name="Rectangle 30"/>
          <p:cNvSpPr/>
          <p:nvPr/>
        </p:nvSpPr>
        <p:spPr>
          <a:xfrm flipH="1">
            <a:off x="9995719" y="4283120"/>
            <a:ext cx="5912627" cy="685800"/>
          </a:xfrm>
          <a:prstGeom prst="rect">
            <a:avLst/>
          </a:prstGeom>
          <a:solidFill>
            <a:schemeClr val="accent6"/>
          </a:solidFill>
        </p:spPr>
        <p:txBody>
          <a:bodyPr wrap="square">
            <a:normAutofit fontScale="92500"/>
          </a:bodyPr>
          <a:lstStyle/>
          <a:p>
            <a:r>
              <a:rPr lang="en-US" altLang="vi-VN" sz="3600" b="1" dirty="0" err="1">
                <a:solidFill>
                  <a:schemeClr val="bg1"/>
                </a:solidFill>
                <a:latin typeface="Noto Sans"/>
                <a:ea typeface="Noto Sans"/>
                <a:cs typeface="Open Sans" panose="020B0606030504020204" pitchFamily="34" charset="0"/>
              </a:rPr>
              <a:t>Phần</a:t>
            </a:r>
            <a:r>
              <a:rPr lang="en-US" altLang="vi-VN" sz="3600" b="1" dirty="0">
                <a:solidFill>
                  <a:schemeClr val="bg1"/>
                </a:solidFill>
                <a:latin typeface="Noto Sans"/>
                <a:ea typeface="Noto Sans"/>
                <a:cs typeface="Open Sans" panose="020B0606030504020204" pitchFamily="34" charset="0"/>
              </a:rPr>
              <a:t> 3: </a:t>
            </a:r>
            <a:r>
              <a:rPr lang="en-US" altLang="vi-VN" sz="3600" b="1" dirty="0" err="1">
                <a:solidFill>
                  <a:schemeClr val="bg1"/>
                </a:solidFill>
                <a:latin typeface="Noto Sans"/>
                <a:ea typeface="Noto Sans"/>
                <a:cs typeface="Open Sans" panose="020B0606030504020204" pitchFamily="34" charset="0"/>
              </a:rPr>
              <a:t>Phân</a:t>
            </a:r>
            <a:r>
              <a:rPr lang="en-US" altLang="vi-VN" sz="3600" b="1" dirty="0">
                <a:solidFill>
                  <a:schemeClr val="bg1"/>
                </a:solidFill>
                <a:latin typeface="Noto Sans"/>
                <a:ea typeface="Noto Sans"/>
                <a:cs typeface="Open Sans" panose="020B0606030504020204" pitchFamily="34" charset="0"/>
              </a:rPr>
              <a:t> </a:t>
            </a:r>
            <a:r>
              <a:rPr lang="en-US" altLang="vi-VN" sz="3600" b="1" dirty="0" err="1">
                <a:solidFill>
                  <a:schemeClr val="bg1"/>
                </a:solidFill>
                <a:latin typeface="Noto Sans"/>
                <a:ea typeface="Noto Sans"/>
                <a:cs typeface="Open Sans" panose="020B0606030504020204" pitchFamily="34" charset="0"/>
              </a:rPr>
              <a:t>tích</a:t>
            </a:r>
            <a:r>
              <a:rPr lang="en-US" altLang="vi-VN" sz="3600" b="1" dirty="0">
                <a:solidFill>
                  <a:schemeClr val="bg1"/>
                </a:solidFill>
                <a:latin typeface="Noto Sans"/>
                <a:ea typeface="Noto Sans"/>
                <a:cs typeface="Open Sans" panose="020B0606030504020204" pitchFamily="34" charset="0"/>
              </a:rPr>
              <a:t> </a:t>
            </a:r>
            <a:r>
              <a:rPr lang="en-US" altLang="vi-VN" sz="3600" b="1" dirty="0" err="1">
                <a:solidFill>
                  <a:schemeClr val="bg1"/>
                </a:solidFill>
                <a:latin typeface="Noto Sans"/>
                <a:ea typeface="Noto Sans"/>
                <a:cs typeface="Open Sans" panose="020B0606030504020204" pitchFamily="34" charset="0"/>
              </a:rPr>
              <a:t>thiết</a:t>
            </a:r>
            <a:r>
              <a:rPr lang="en-US" altLang="vi-VN" sz="3600" b="1" dirty="0">
                <a:solidFill>
                  <a:schemeClr val="bg1"/>
                </a:solidFill>
                <a:latin typeface="Noto Sans"/>
                <a:ea typeface="Noto Sans"/>
                <a:cs typeface="Open Sans" panose="020B0606030504020204" pitchFamily="34" charset="0"/>
              </a:rPr>
              <a:t> </a:t>
            </a:r>
            <a:r>
              <a:rPr lang="en-US" altLang="vi-VN" sz="3600" b="1" dirty="0" err="1">
                <a:solidFill>
                  <a:schemeClr val="bg1"/>
                </a:solidFill>
                <a:latin typeface="Noto Sans"/>
                <a:ea typeface="Noto Sans"/>
                <a:cs typeface="Open Sans" panose="020B0606030504020204" pitchFamily="34" charset="0"/>
              </a:rPr>
              <a:t>kế</a:t>
            </a:r>
            <a:endParaRPr lang="vi-VN" altLang="vi-VN" sz="3600" b="1" dirty="0">
              <a:solidFill>
                <a:schemeClr val="bg1"/>
              </a:solidFill>
              <a:latin typeface="Noto Sans"/>
              <a:ea typeface="Noto Sans"/>
              <a:cs typeface="Open Sans" panose="020B0606030504020204" pitchFamily="34" charset="0"/>
            </a:endParaRPr>
          </a:p>
        </p:txBody>
      </p:sp>
      <p:sp>
        <p:nvSpPr>
          <p:cNvPr id="18" name="Rectangle 30"/>
          <p:cNvSpPr/>
          <p:nvPr/>
        </p:nvSpPr>
        <p:spPr>
          <a:xfrm flipH="1">
            <a:off x="10022256" y="5610930"/>
            <a:ext cx="5886089" cy="685800"/>
          </a:xfrm>
          <a:prstGeom prst="rect">
            <a:avLst/>
          </a:prstGeom>
          <a:solidFill>
            <a:schemeClr val="accent6"/>
          </a:solidFill>
        </p:spPr>
        <p:txBody>
          <a:bodyPr wrap="square">
            <a:normAutofit fontScale="92500"/>
          </a:bodyPr>
          <a:lstStyle/>
          <a:p>
            <a:r>
              <a:rPr lang="en-US" altLang="vi-VN" sz="3600" b="1" dirty="0" err="1">
                <a:solidFill>
                  <a:schemeClr val="bg1"/>
                </a:solidFill>
                <a:latin typeface="Noto Sans"/>
                <a:ea typeface="Noto Sans"/>
                <a:cs typeface="Open Sans" panose="020B0606030504020204" pitchFamily="34" charset="0"/>
              </a:rPr>
              <a:t>Phần</a:t>
            </a:r>
            <a:r>
              <a:rPr lang="en-US" altLang="vi-VN" sz="3600" b="1" dirty="0">
                <a:solidFill>
                  <a:schemeClr val="bg1"/>
                </a:solidFill>
                <a:latin typeface="Noto Sans"/>
                <a:ea typeface="Noto Sans"/>
                <a:cs typeface="Open Sans" panose="020B0606030504020204" pitchFamily="34" charset="0"/>
              </a:rPr>
              <a:t> 4: </a:t>
            </a:r>
            <a:r>
              <a:rPr lang="en-US" altLang="vi-VN" sz="3600" b="1" dirty="0" err="1">
                <a:solidFill>
                  <a:schemeClr val="bg1"/>
                </a:solidFill>
                <a:latin typeface="Noto Sans"/>
                <a:ea typeface="Noto Sans"/>
                <a:cs typeface="Open Sans" panose="020B0606030504020204" pitchFamily="34" charset="0"/>
              </a:rPr>
              <a:t>Kết</a:t>
            </a:r>
            <a:r>
              <a:rPr lang="en-US" altLang="vi-VN" sz="3600" b="1" dirty="0">
                <a:solidFill>
                  <a:schemeClr val="bg1"/>
                </a:solidFill>
                <a:latin typeface="Noto Sans"/>
                <a:ea typeface="Noto Sans"/>
                <a:cs typeface="Open Sans" panose="020B0606030504020204" pitchFamily="34" charset="0"/>
              </a:rPr>
              <a:t> </a:t>
            </a:r>
            <a:r>
              <a:rPr lang="en-US" altLang="vi-VN" sz="3600" b="1" dirty="0" err="1">
                <a:solidFill>
                  <a:schemeClr val="bg1"/>
                </a:solidFill>
                <a:latin typeface="Noto Sans"/>
                <a:ea typeface="Noto Sans"/>
                <a:cs typeface="Open Sans" panose="020B0606030504020204" pitchFamily="34" charset="0"/>
              </a:rPr>
              <a:t>quả</a:t>
            </a:r>
            <a:r>
              <a:rPr lang="en-US" altLang="vi-VN" sz="3600" b="1" dirty="0">
                <a:solidFill>
                  <a:schemeClr val="bg1"/>
                </a:solidFill>
                <a:latin typeface="Noto Sans"/>
                <a:ea typeface="Noto Sans"/>
                <a:cs typeface="Open Sans" panose="020B0606030504020204" pitchFamily="34" charset="0"/>
              </a:rPr>
              <a:t> - </a:t>
            </a:r>
            <a:r>
              <a:rPr lang="en-US" altLang="vi-VN" sz="3600" b="1" dirty="0" err="1">
                <a:solidFill>
                  <a:schemeClr val="bg1"/>
                </a:solidFill>
                <a:latin typeface="Noto Sans"/>
                <a:ea typeface="Noto Sans"/>
                <a:cs typeface="Open Sans" panose="020B0606030504020204" pitchFamily="34" charset="0"/>
              </a:rPr>
              <a:t>Kiểm</a:t>
            </a:r>
            <a:r>
              <a:rPr lang="en-US" altLang="vi-VN" sz="3600" b="1" dirty="0">
                <a:solidFill>
                  <a:schemeClr val="bg1"/>
                </a:solidFill>
                <a:latin typeface="Noto Sans"/>
                <a:ea typeface="Noto Sans"/>
                <a:cs typeface="Open Sans" panose="020B0606030504020204" pitchFamily="34" charset="0"/>
              </a:rPr>
              <a:t> </a:t>
            </a:r>
            <a:r>
              <a:rPr lang="en-US" altLang="vi-VN" sz="3600" b="1" dirty="0" err="1">
                <a:solidFill>
                  <a:schemeClr val="bg1"/>
                </a:solidFill>
                <a:latin typeface="Noto Sans"/>
                <a:ea typeface="Noto Sans"/>
                <a:cs typeface="Open Sans" panose="020B0606030504020204" pitchFamily="34" charset="0"/>
              </a:rPr>
              <a:t>thử</a:t>
            </a:r>
            <a:endParaRPr lang="vi-VN" altLang="vi-VN" sz="3600" b="1" dirty="0">
              <a:solidFill>
                <a:schemeClr val="bg1"/>
              </a:solidFill>
              <a:latin typeface="Noto Sans"/>
              <a:ea typeface="Noto Sans"/>
              <a:cs typeface="Open Sans" panose="020B0606030504020204" pitchFamily="34" charset="0"/>
            </a:endParaRPr>
          </a:p>
        </p:txBody>
      </p:sp>
      <p:sp>
        <p:nvSpPr>
          <p:cNvPr id="6" name="Freeform 6"/>
          <p:cNvSpPr>
            <a:spLocks noEditPoints="1"/>
          </p:cNvSpPr>
          <p:nvPr/>
        </p:nvSpPr>
        <p:spPr bwMode="auto">
          <a:xfrm>
            <a:off x="3583306" y="1086803"/>
            <a:ext cx="2365058" cy="1648778"/>
          </a:xfrm>
          <a:custGeom>
            <a:avLst/>
            <a:gdLst>
              <a:gd name="T0" fmla="*/ 725 w 1364"/>
              <a:gd name="T1" fmla="*/ 847 h 1123"/>
              <a:gd name="T2" fmla="*/ 51 w 1364"/>
              <a:gd name="T3" fmla="*/ 757 h 1123"/>
              <a:gd name="T4" fmla="*/ 1159 w 1364"/>
              <a:gd name="T5" fmla="*/ 786 h 1123"/>
              <a:gd name="T6" fmla="*/ 1143 w 1364"/>
              <a:gd name="T7" fmla="*/ 765 h 1123"/>
              <a:gd name="T8" fmla="*/ 720 w 1364"/>
              <a:gd name="T9" fmla="*/ 805 h 1123"/>
              <a:gd name="T10" fmla="*/ 57 w 1364"/>
              <a:gd name="T11" fmla="*/ 484 h 1123"/>
              <a:gd name="T12" fmla="*/ 733 w 1364"/>
              <a:gd name="T13" fmla="*/ 828 h 1123"/>
              <a:gd name="T14" fmla="*/ 1158 w 1364"/>
              <a:gd name="T15" fmla="*/ 621 h 1123"/>
              <a:gd name="T16" fmla="*/ 720 w 1364"/>
              <a:gd name="T17" fmla="*/ 805 h 1123"/>
              <a:gd name="T18" fmla="*/ 1001 w 1364"/>
              <a:gd name="T19" fmla="*/ 579 h 1123"/>
              <a:gd name="T20" fmla="*/ 990 w 1364"/>
              <a:gd name="T21" fmla="*/ 441 h 1123"/>
              <a:gd name="T22" fmla="*/ 284 w 1364"/>
              <a:gd name="T23" fmla="*/ 432 h 1123"/>
              <a:gd name="T24" fmla="*/ 71 w 1364"/>
              <a:gd name="T25" fmla="*/ 478 h 1123"/>
              <a:gd name="T26" fmla="*/ 720 w 1364"/>
              <a:gd name="T27" fmla="*/ 1101 h 1123"/>
              <a:gd name="T28" fmla="*/ 57 w 1364"/>
              <a:gd name="T29" fmla="*/ 780 h 1123"/>
              <a:gd name="T30" fmla="*/ 733 w 1364"/>
              <a:gd name="T31" fmla="*/ 1123 h 1123"/>
              <a:gd name="T32" fmla="*/ 1158 w 1364"/>
              <a:gd name="T33" fmla="*/ 917 h 1123"/>
              <a:gd name="T34" fmla="*/ 720 w 1364"/>
              <a:gd name="T35" fmla="*/ 1101 h 1123"/>
              <a:gd name="T36" fmla="*/ 1067 w 1364"/>
              <a:gd name="T37" fmla="*/ 344 h 1123"/>
              <a:gd name="T38" fmla="*/ 1056 w 1364"/>
              <a:gd name="T39" fmla="*/ 368 h 1123"/>
              <a:gd name="T40" fmla="*/ 1063 w 1364"/>
              <a:gd name="T41" fmla="*/ 404 h 1123"/>
              <a:gd name="T42" fmla="*/ 1035 w 1364"/>
              <a:gd name="T43" fmla="*/ 562 h 1123"/>
              <a:gd name="T44" fmla="*/ 1115 w 1364"/>
              <a:gd name="T45" fmla="*/ 422 h 1123"/>
              <a:gd name="T46" fmla="*/ 1106 w 1364"/>
              <a:gd name="T47" fmla="*/ 389 h 1123"/>
              <a:gd name="T48" fmla="*/ 1114 w 1364"/>
              <a:gd name="T49" fmla="*/ 352 h 1123"/>
              <a:gd name="T50" fmla="*/ 1104 w 1364"/>
              <a:gd name="T51" fmla="*/ 226 h 1123"/>
              <a:gd name="T52" fmla="*/ 1356 w 1364"/>
              <a:gd name="T53" fmla="*/ 174 h 1123"/>
              <a:gd name="T54" fmla="*/ 773 w 1364"/>
              <a:gd name="T55" fmla="*/ 4 h 1123"/>
              <a:gd name="T56" fmla="*/ 413 w 1364"/>
              <a:gd name="T57" fmla="*/ 28 h 1123"/>
              <a:gd name="T58" fmla="*/ 11 w 1364"/>
              <a:gd name="T59" fmla="*/ 76 h 1123"/>
              <a:gd name="T60" fmla="*/ 480 w 1364"/>
              <a:gd name="T61" fmla="*/ 323 h 1123"/>
              <a:gd name="T62" fmla="*/ 1039 w 1364"/>
              <a:gd name="T63" fmla="*/ 238 h 1123"/>
              <a:gd name="T64" fmla="*/ 628 w 1364"/>
              <a:gd name="T65" fmla="*/ 161 h 1123"/>
              <a:gd name="T66" fmla="*/ 1054 w 1364"/>
              <a:gd name="T67" fmla="*/ 204 h 1123"/>
              <a:gd name="T68" fmla="*/ 961 w 1364"/>
              <a:gd name="T69" fmla="*/ 281 h 1123"/>
              <a:gd name="T70" fmla="*/ 315 w 1364"/>
              <a:gd name="T71" fmla="*/ 432 h 1123"/>
              <a:gd name="T72" fmla="*/ 466 w 1364"/>
              <a:gd name="T73" fmla="*/ 350 h 1123"/>
              <a:gd name="T74" fmla="*/ 961 w 1364"/>
              <a:gd name="T75" fmla="*/ 281 h 1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64" h="1123">
                <a:moveTo>
                  <a:pt x="717" y="953"/>
                </a:moveTo>
                <a:cubicBezTo>
                  <a:pt x="707" y="917"/>
                  <a:pt x="707" y="881"/>
                  <a:pt x="725" y="847"/>
                </a:cubicBezTo>
                <a:lnTo>
                  <a:pt x="54" y="632"/>
                </a:lnTo>
                <a:cubicBezTo>
                  <a:pt x="28" y="665"/>
                  <a:pt x="21" y="710"/>
                  <a:pt x="51" y="757"/>
                </a:cubicBezTo>
                <a:lnTo>
                  <a:pt x="730" y="975"/>
                </a:lnTo>
                <a:lnTo>
                  <a:pt x="1159" y="786"/>
                </a:lnTo>
                <a:cubicBezTo>
                  <a:pt x="1170" y="781"/>
                  <a:pt x="1169" y="773"/>
                  <a:pt x="1155" y="768"/>
                </a:cubicBezTo>
                <a:lnTo>
                  <a:pt x="1143" y="765"/>
                </a:lnTo>
                <a:lnTo>
                  <a:pt x="717" y="953"/>
                </a:lnTo>
                <a:close/>
                <a:moveTo>
                  <a:pt x="720" y="805"/>
                </a:moveTo>
                <a:cubicBezTo>
                  <a:pt x="710" y="770"/>
                  <a:pt x="710" y="734"/>
                  <a:pt x="729" y="700"/>
                </a:cubicBezTo>
                <a:lnTo>
                  <a:pt x="57" y="484"/>
                </a:lnTo>
                <a:cubicBezTo>
                  <a:pt x="31" y="518"/>
                  <a:pt x="24" y="563"/>
                  <a:pt x="55" y="610"/>
                </a:cubicBezTo>
                <a:lnTo>
                  <a:pt x="733" y="828"/>
                </a:lnTo>
                <a:lnTo>
                  <a:pt x="1162" y="639"/>
                </a:lnTo>
                <a:cubicBezTo>
                  <a:pt x="1174" y="633"/>
                  <a:pt x="1172" y="626"/>
                  <a:pt x="1158" y="621"/>
                </a:cubicBezTo>
                <a:lnTo>
                  <a:pt x="1146" y="617"/>
                </a:lnTo>
                <a:lnTo>
                  <a:pt x="720" y="805"/>
                </a:lnTo>
                <a:close/>
                <a:moveTo>
                  <a:pt x="742" y="694"/>
                </a:moveTo>
                <a:lnTo>
                  <a:pt x="1001" y="579"/>
                </a:lnTo>
                <a:lnTo>
                  <a:pt x="1021" y="451"/>
                </a:lnTo>
                <a:lnTo>
                  <a:pt x="990" y="441"/>
                </a:lnTo>
                <a:cubicBezTo>
                  <a:pt x="976" y="548"/>
                  <a:pt x="711" y="556"/>
                  <a:pt x="638" y="556"/>
                </a:cubicBezTo>
                <a:cubicBezTo>
                  <a:pt x="562" y="556"/>
                  <a:pt x="284" y="548"/>
                  <a:pt x="284" y="432"/>
                </a:cubicBezTo>
                <a:lnTo>
                  <a:pt x="284" y="384"/>
                </a:lnTo>
                <a:lnTo>
                  <a:pt x="71" y="478"/>
                </a:lnTo>
                <a:lnTo>
                  <a:pt x="742" y="694"/>
                </a:lnTo>
                <a:close/>
                <a:moveTo>
                  <a:pt x="720" y="1101"/>
                </a:moveTo>
                <a:cubicBezTo>
                  <a:pt x="710" y="1066"/>
                  <a:pt x="710" y="1030"/>
                  <a:pt x="728" y="995"/>
                </a:cubicBezTo>
                <a:lnTo>
                  <a:pt x="57" y="780"/>
                </a:lnTo>
                <a:cubicBezTo>
                  <a:pt x="31" y="814"/>
                  <a:pt x="24" y="858"/>
                  <a:pt x="54" y="906"/>
                </a:cubicBezTo>
                <a:lnTo>
                  <a:pt x="733" y="1123"/>
                </a:lnTo>
                <a:lnTo>
                  <a:pt x="1162" y="934"/>
                </a:lnTo>
                <a:cubicBezTo>
                  <a:pt x="1173" y="929"/>
                  <a:pt x="1171" y="921"/>
                  <a:pt x="1158" y="917"/>
                </a:cubicBezTo>
                <a:lnTo>
                  <a:pt x="1146" y="913"/>
                </a:lnTo>
                <a:lnTo>
                  <a:pt x="720" y="1101"/>
                </a:lnTo>
                <a:close/>
                <a:moveTo>
                  <a:pt x="1067" y="219"/>
                </a:moveTo>
                <a:lnTo>
                  <a:pt x="1067" y="344"/>
                </a:lnTo>
                <a:cubicBezTo>
                  <a:pt x="1062" y="345"/>
                  <a:pt x="1058" y="348"/>
                  <a:pt x="1058" y="352"/>
                </a:cubicBezTo>
                <a:lnTo>
                  <a:pt x="1056" y="368"/>
                </a:lnTo>
                <a:cubicBezTo>
                  <a:pt x="1056" y="378"/>
                  <a:pt x="1065" y="382"/>
                  <a:pt x="1064" y="389"/>
                </a:cubicBezTo>
                <a:lnTo>
                  <a:pt x="1063" y="404"/>
                </a:lnTo>
                <a:cubicBezTo>
                  <a:pt x="1063" y="410"/>
                  <a:pt x="1057" y="415"/>
                  <a:pt x="1056" y="422"/>
                </a:cubicBezTo>
                <a:lnTo>
                  <a:pt x="1035" y="562"/>
                </a:lnTo>
                <a:cubicBezTo>
                  <a:pt x="1043" y="579"/>
                  <a:pt x="1127" y="579"/>
                  <a:pt x="1136" y="562"/>
                </a:cubicBezTo>
                <a:lnTo>
                  <a:pt x="1115" y="422"/>
                </a:lnTo>
                <a:cubicBezTo>
                  <a:pt x="1114" y="415"/>
                  <a:pt x="1108" y="410"/>
                  <a:pt x="1107" y="404"/>
                </a:cubicBezTo>
                <a:lnTo>
                  <a:pt x="1106" y="389"/>
                </a:lnTo>
                <a:cubicBezTo>
                  <a:pt x="1106" y="381"/>
                  <a:pt x="1115" y="379"/>
                  <a:pt x="1115" y="369"/>
                </a:cubicBezTo>
                <a:lnTo>
                  <a:pt x="1114" y="352"/>
                </a:lnTo>
                <a:cubicBezTo>
                  <a:pt x="1113" y="347"/>
                  <a:pt x="1109" y="344"/>
                  <a:pt x="1104" y="344"/>
                </a:cubicBezTo>
                <a:cubicBezTo>
                  <a:pt x="1104" y="218"/>
                  <a:pt x="1104" y="362"/>
                  <a:pt x="1104" y="226"/>
                </a:cubicBezTo>
                <a:lnTo>
                  <a:pt x="1356" y="183"/>
                </a:lnTo>
                <a:cubicBezTo>
                  <a:pt x="1362" y="182"/>
                  <a:pt x="1364" y="177"/>
                  <a:pt x="1356" y="174"/>
                </a:cubicBezTo>
                <a:cubicBezTo>
                  <a:pt x="1235" y="139"/>
                  <a:pt x="1125" y="107"/>
                  <a:pt x="1024" y="77"/>
                </a:cubicBezTo>
                <a:cubicBezTo>
                  <a:pt x="934" y="51"/>
                  <a:pt x="850" y="26"/>
                  <a:pt x="773" y="4"/>
                </a:cubicBezTo>
                <a:cubicBezTo>
                  <a:pt x="759" y="0"/>
                  <a:pt x="750" y="0"/>
                  <a:pt x="736" y="1"/>
                </a:cubicBezTo>
                <a:cubicBezTo>
                  <a:pt x="635" y="9"/>
                  <a:pt x="527" y="18"/>
                  <a:pt x="413" y="28"/>
                </a:cubicBezTo>
                <a:cubicBezTo>
                  <a:pt x="289" y="39"/>
                  <a:pt x="155" y="50"/>
                  <a:pt x="12" y="62"/>
                </a:cubicBezTo>
                <a:cubicBezTo>
                  <a:pt x="0" y="64"/>
                  <a:pt x="3" y="73"/>
                  <a:pt x="11" y="76"/>
                </a:cubicBezTo>
                <a:cubicBezTo>
                  <a:pt x="68" y="106"/>
                  <a:pt x="130" y="139"/>
                  <a:pt x="198" y="175"/>
                </a:cubicBezTo>
                <a:cubicBezTo>
                  <a:pt x="281" y="219"/>
                  <a:pt x="374" y="268"/>
                  <a:pt x="480" y="323"/>
                </a:cubicBezTo>
                <a:cubicBezTo>
                  <a:pt x="489" y="328"/>
                  <a:pt x="508" y="330"/>
                  <a:pt x="523" y="327"/>
                </a:cubicBezTo>
                <a:cubicBezTo>
                  <a:pt x="695" y="298"/>
                  <a:pt x="867" y="268"/>
                  <a:pt x="1039" y="238"/>
                </a:cubicBezTo>
                <a:cubicBezTo>
                  <a:pt x="1038" y="232"/>
                  <a:pt x="1036" y="229"/>
                  <a:pt x="1029" y="227"/>
                </a:cubicBezTo>
                <a:lnTo>
                  <a:pt x="628" y="161"/>
                </a:lnTo>
                <a:cubicBezTo>
                  <a:pt x="593" y="156"/>
                  <a:pt x="599" y="131"/>
                  <a:pt x="619" y="134"/>
                </a:cubicBezTo>
                <a:lnTo>
                  <a:pt x="1054" y="204"/>
                </a:lnTo>
                <a:cubicBezTo>
                  <a:pt x="1062" y="206"/>
                  <a:pt x="1066" y="211"/>
                  <a:pt x="1067" y="219"/>
                </a:cubicBezTo>
                <a:close/>
                <a:moveTo>
                  <a:pt x="961" y="281"/>
                </a:moveTo>
                <a:lnTo>
                  <a:pt x="961" y="432"/>
                </a:lnTo>
                <a:cubicBezTo>
                  <a:pt x="961" y="557"/>
                  <a:pt x="315" y="557"/>
                  <a:pt x="315" y="432"/>
                </a:cubicBezTo>
                <a:lnTo>
                  <a:pt x="315" y="270"/>
                </a:lnTo>
                <a:cubicBezTo>
                  <a:pt x="365" y="296"/>
                  <a:pt x="415" y="323"/>
                  <a:pt x="466" y="350"/>
                </a:cubicBezTo>
                <a:cubicBezTo>
                  <a:pt x="483" y="359"/>
                  <a:pt x="509" y="360"/>
                  <a:pt x="528" y="357"/>
                </a:cubicBezTo>
                <a:cubicBezTo>
                  <a:pt x="672" y="331"/>
                  <a:pt x="816" y="306"/>
                  <a:pt x="961" y="281"/>
                </a:cubicBez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vert="horz" wrap="square" lIns="137160" tIns="68580" rIns="137160" bIns="68580" numCol="1" anchor="t" anchorCtr="0" compatLnSpc="1"/>
          <a:lstStyle/>
          <a:p>
            <a:endParaRPr lang="zh-CN" altLang="en-US" sz="2700"/>
          </a:p>
        </p:txBody>
      </p:sp>
      <p:sp>
        <p:nvSpPr>
          <p:cNvPr id="19" name="Rectangle 30">
            <a:extLst>
              <a:ext uri="{FF2B5EF4-FFF2-40B4-BE49-F238E27FC236}">
                <a16:creationId xmlns:a16="http://schemas.microsoft.com/office/drawing/2014/main" id="{785FECF9-D28C-4FE0-86D1-A270FA17B99E}"/>
              </a:ext>
            </a:extLst>
          </p:cNvPr>
          <p:cNvSpPr/>
          <p:nvPr/>
        </p:nvSpPr>
        <p:spPr>
          <a:xfrm flipH="1">
            <a:off x="9982847" y="6913974"/>
            <a:ext cx="5886088" cy="685800"/>
          </a:xfrm>
          <a:prstGeom prst="rect">
            <a:avLst/>
          </a:prstGeom>
          <a:solidFill>
            <a:schemeClr val="accent6"/>
          </a:solidFill>
        </p:spPr>
        <p:txBody>
          <a:bodyPr wrap="square">
            <a:normAutofit fontScale="92500"/>
          </a:bodyPr>
          <a:lstStyle/>
          <a:p>
            <a:r>
              <a:rPr lang="en-US" altLang="vi-VN" sz="3600" b="1" dirty="0" err="1">
                <a:solidFill>
                  <a:schemeClr val="bg1"/>
                </a:solidFill>
                <a:latin typeface="Noto Sans"/>
                <a:ea typeface="Noto Sans"/>
                <a:cs typeface="Open Sans" panose="020B0606030504020204" pitchFamily="34" charset="0"/>
              </a:rPr>
              <a:t>Phần</a:t>
            </a:r>
            <a:r>
              <a:rPr lang="en-US" altLang="vi-VN" sz="3600" b="1" dirty="0">
                <a:solidFill>
                  <a:schemeClr val="bg1"/>
                </a:solidFill>
                <a:latin typeface="Noto Sans"/>
                <a:ea typeface="Noto Sans"/>
                <a:cs typeface="Open Sans" panose="020B0606030504020204" pitchFamily="34" charset="0"/>
              </a:rPr>
              <a:t> 5: </a:t>
            </a:r>
            <a:r>
              <a:rPr lang="en-US" altLang="vi-VN" sz="3600" b="1" dirty="0" err="1">
                <a:solidFill>
                  <a:schemeClr val="bg1"/>
                </a:solidFill>
                <a:latin typeface="Noto Sans"/>
                <a:ea typeface="Noto Sans"/>
                <a:cs typeface="Open Sans" panose="020B0606030504020204" pitchFamily="34" charset="0"/>
              </a:rPr>
              <a:t>Kết</a:t>
            </a:r>
            <a:r>
              <a:rPr lang="en-US" altLang="vi-VN" sz="3600" b="1" dirty="0">
                <a:solidFill>
                  <a:schemeClr val="bg1"/>
                </a:solidFill>
                <a:latin typeface="Noto Sans"/>
                <a:ea typeface="Noto Sans"/>
                <a:cs typeface="Open Sans" panose="020B0606030504020204" pitchFamily="34" charset="0"/>
              </a:rPr>
              <a:t> </a:t>
            </a:r>
            <a:r>
              <a:rPr lang="en-US" altLang="vi-VN" sz="3600" b="1" dirty="0" err="1">
                <a:solidFill>
                  <a:schemeClr val="bg1"/>
                </a:solidFill>
                <a:latin typeface="Noto Sans"/>
                <a:ea typeface="Noto Sans"/>
                <a:cs typeface="Open Sans" panose="020B0606030504020204" pitchFamily="34" charset="0"/>
              </a:rPr>
              <a:t>luận</a:t>
            </a:r>
            <a:r>
              <a:rPr lang="en-US" altLang="vi-VN" sz="3600" b="1" dirty="0">
                <a:solidFill>
                  <a:schemeClr val="bg1"/>
                </a:solidFill>
                <a:latin typeface="Noto Sans"/>
                <a:ea typeface="Noto Sans"/>
                <a:cs typeface="Open Sans" panose="020B0606030504020204" pitchFamily="34" charset="0"/>
              </a:rPr>
              <a:t> – </a:t>
            </a:r>
            <a:r>
              <a:rPr lang="en-US" altLang="vi-VN" sz="3600" b="1" dirty="0" err="1">
                <a:solidFill>
                  <a:schemeClr val="bg1"/>
                </a:solidFill>
                <a:latin typeface="Noto Sans"/>
                <a:ea typeface="Noto Sans"/>
                <a:cs typeface="Open Sans" panose="020B0606030504020204" pitchFamily="34" charset="0"/>
              </a:rPr>
              <a:t>Đánh</a:t>
            </a:r>
            <a:r>
              <a:rPr lang="en-US" altLang="vi-VN" sz="3600" b="1" dirty="0">
                <a:solidFill>
                  <a:schemeClr val="bg1"/>
                </a:solidFill>
                <a:latin typeface="Noto Sans"/>
                <a:ea typeface="Noto Sans"/>
                <a:cs typeface="Open Sans" panose="020B0606030504020204" pitchFamily="34" charset="0"/>
              </a:rPr>
              <a:t> </a:t>
            </a:r>
            <a:r>
              <a:rPr lang="en-US" altLang="vi-VN" sz="3600" b="1" dirty="0" err="1">
                <a:solidFill>
                  <a:schemeClr val="bg1"/>
                </a:solidFill>
                <a:latin typeface="Noto Sans"/>
                <a:ea typeface="Noto Sans"/>
                <a:cs typeface="Open Sans" panose="020B0606030504020204" pitchFamily="34" charset="0"/>
              </a:rPr>
              <a:t>giá</a:t>
            </a:r>
            <a:endParaRPr lang="vi-VN" altLang="vi-VN" sz="3600" b="1" dirty="0">
              <a:solidFill>
                <a:schemeClr val="bg1"/>
              </a:solidFill>
              <a:latin typeface="Noto Sans"/>
              <a:ea typeface="Noto Sans"/>
              <a:cs typeface="Open Sans" panose="020B0606030504020204" pitchFamily="34" charset="0"/>
            </a:endParaRPr>
          </a:p>
        </p:txBody>
      </p:sp>
      <p:sp>
        <p:nvSpPr>
          <p:cNvPr id="20" name="Rectangle 30">
            <a:extLst>
              <a:ext uri="{FF2B5EF4-FFF2-40B4-BE49-F238E27FC236}">
                <a16:creationId xmlns:a16="http://schemas.microsoft.com/office/drawing/2014/main" id="{8B190543-4B50-40E4-9238-52FEA57072C4}"/>
              </a:ext>
            </a:extLst>
          </p:cNvPr>
          <p:cNvSpPr/>
          <p:nvPr/>
        </p:nvSpPr>
        <p:spPr>
          <a:xfrm flipH="1">
            <a:off x="9982847" y="8123748"/>
            <a:ext cx="5886088" cy="685800"/>
          </a:xfrm>
          <a:prstGeom prst="rect">
            <a:avLst/>
          </a:prstGeom>
          <a:solidFill>
            <a:schemeClr val="accent6"/>
          </a:solidFill>
        </p:spPr>
        <p:txBody>
          <a:bodyPr wrap="square">
            <a:normAutofit fontScale="92500"/>
          </a:bodyPr>
          <a:lstStyle/>
          <a:p>
            <a:r>
              <a:rPr lang="en-US" altLang="vi-VN" sz="3600" b="1" dirty="0" err="1">
                <a:solidFill>
                  <a:schemeClr val="bg1"/>
                </a:solidFill>
                <a:latin typeface="Noto Sans"/>
                <a:ea typeface="Noto Sans"/>
                <a:cs typeface="Open Sans" panose="020B0606030504020204" pitchFamily="34" charset="0"/>
              </a:rPr>
              <a:t>Phần</a:t>
            </a:r>
            <a:r>
              <a:rPr lang="en-US" altLang="vi-VN" sz="3600" b="1" dirty="0">
                <a:solidFill>
                  <a:schemeClr val="bg1"/>
                </a:solidFill>
                <a:latin typeface="Noto Sans"/>
                <a:ea typeface="Noto Sans"/>
                <a:cs typeface="Open Sans" panose="020B0606030504020204" pitchFamily="34" charset="0"/>
              </a:rPr>
              <a:t> 6: </a:t>
            </a:r>
            <a:r>
              <a:rPr lang="en-US" altLang="vi-VN" sz="3600" b="1" dirty="0" err="1">
                <a:solidFill>
                  <a:schemeClr val="bg1"/>
                </a:solidFill>
                <a:latin typeface="Noto Sans"/>
                <a:ea typeface="Noto Sans"/>
                <a:cs typeface="Open Sans" panose="020B0606030504020204" pitchFamily="34" charset="0"/>
              </a:rPr>
              <a:t>Tài</a:t>
            </a:r>
            <a:r>
              <a:rPr lang="en-US" altLang="vi-VN" sz="3600" b="1" dirty="0">
                <a:solidFill>
                  <a:schemeClr val="bg1"/>
                </a:solidFill>
                <a:latin typeface="Noto Sans"/>
                <a:ea typeface="Noto Sans"/>
                <a:cs typeface="Open Sans" panose="020B0606030504020204" pitchFamily="34" charset="0"/>
              </a:rPr>
              <a:t> </a:t>
            </a:r>
            <a:r>
              <a:rPr lang="en-US" altLang="vi-VN" sz="3600" b="1" dirty="0" err="1">
                <a:solidFill>
                  <a:schemeClr val="bg1"/>
                </a:solidFill>
                <a:latin typeface="Noto Sans"/>
                <a:ea typeface="Noto Sans"/>
                <a:cs typeface="Open Sans" panose="020B0606030504020204" pitchFamily="34" charset="0"/>
              </a:rPr>
              <a:t>liệu</a:t>
            </a:r>
            <a:r>
              <a:rPr lang="en-US" altLang="vi-VN" sz="3600" b="1" dirty="0">
                <a:solidFill>
                  <a:schemeClr val="bg1"/>
                </a:solidFill>
                <a:latin typeface="Noto Sans"/>
                <a:ea typeface="Noto Sans"/>
                <a:cs typeface="Open Sans" panose="020B0606030504020204" pitchFamily="34" charset="0"/>
              </a:rPr>
              <a:t> </a:t>
            </a:r>
            <a:r>
              <a:rPr lang="en-US" altLang="vi-VN" sz="3600" b="1" dirty="0" err="1">
                <a:solidFill>
                  <a:schemeClr val="bg1"/>
                </a:solidFill>
                <a:latin typeface="Noto Sans"/>
                <a:ea typeface="Noto Sans"/>
                <a:cs typeface="Open Sans" panose="020B0606030504020204" pitchFamily="34" charset="0"/>
              </a:rPr>
              <a:t>tham</a:t>
            </a:r>
            <a:r>
              <a:rPr lang="en-US" altLang="vi-VN" sz="3600" b="1" dirty="0">
                <a:solidFill>
                  <a:schemeClr val="bg1"/>
                </a:solidFill>
                <a:latin typeface="Noto Sans"/>
                <a:ea typeface="Noto Sans"/>
                <a:cs typeface="Open Sans" panose="020B0606030504020204" pitchFamily="34" charset="0"/>
              </a:rPr>
              <a:t> </a:t>
            </a:r>
            <a:r>
              <a:rPr lang="en-US" altLang="vi-VN" sz="3600" b="1" dirty="0" err="1">
                <a:solidFill>
                  <a:schemeClr val="bg1"/>
                </a:solidFill>
                <a:latin typeface="Noto Sans"/>
                <a:ea typeface="Noto Sans"/>
                <a:cs typeface="Open Sans" panose="020B0606030504020204" pitchFamily="34" charset="0"/>
              </a:rPr>
              <a:t>khảo</a:t>
            </a:r>
            <a:endParaRPr lang="vi-VN" altLang="vi-VN" sz="3600" b="1" dirty="0">
              <a:solidFill>
                <a:schemeClr val="bg1"/>
              </a:solidFill>
              <a:latin typeface="Noto Sans"/>
              <a:ea typeface="Noto Sans"/>
              <a:cs typeface="Open Sans" panose="020B0606030504020204" pitchFamily="34" charset="0"/>
            </a:endParaRPr>
          </a:p>
        </p:txBody>
      </p:sp>
      <p:sp>
        <p:nvSpPr>
          <p:cNvPr id="21" name="椭圆 10">
            <a:extLst>
              <a:ext uri="{FF2B5EF4-FFF2-40B4-BE49-F238E27FC236}">
                <a16:creationId xmlns:a16="http://schemas.microsoft.com/office/drawing/2014/main" id="{7B34A820-BF3E-4536-83DB-743FCAA1B03F}"/>
              </a:ext>
            </a:extLst>
          </p:cNvPr>
          <p:cNvSpPr/>
          <p:nvPr/>
        </p:nvSpPr>
        <p:spPr>
          <a:xfrm>
            <a:off x="8725400" y="2021629"/>
            <a:ext cx="201308" cy="201308"/>
          </a:xfrm>
          <a:prstGeom prst="ellipse">
            <a:avLst/>
          </a:prstGeom>
          <a:solidFill>
            <a:schemeClr val="accent6"/>
          </a:solidFill>
          <a:ln>
            <a:solidFill>
              <a:srgbClr val="4F80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60"/>
          </a:p>
        </p:txBody>
      </p:sp>
      <p:sp>
        <p:nvSpPr>
          <p:cNvPr id="22" name="椭圆 10">
            <a:extLst>
              <a:ext uri="{FF2B5EF4-FFF2-40B4-BE49-F238E27FC236}">
                <a16:creationId xmlns:a16="http://schemas.microsoft.com/office/drawing/2014/main" id="{DFE359B6-0639-485C-AA96-9EAD16261DC4}"/>
              </a:ext>
            </a:extLst>
          </p:cNvPr>
          <p:cNvSpPr/>
          <p:nvPr/>
        </p:nvSpPr>
        <p:spPr>
          <a:xfrm>
            <a:off x="8656786" y="8229996"/>
            <a:ext cx="201308" cy="201308"/>
          </a:xfrm>
          <a:prstGeom prst="ellipse">
            <a:avLst/>
          </a:prstGeom>
          <a:solidFill>
            <a:schemeClr val="accent6"/>
          </a:solidFill>
          <a:ln>
            <a:solidFill>
              <a:srgbClr val="4F80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60"/>
          </a:p>
        </p:txBody>
      </p:sp>
    </p:spTree>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slow">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 presetClass="entr" presetSubtype="9"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0-#ppt_h/2"/>
                                          </p:val>
                                        </p:tav>
                                        <p:tav tm="100000">
                                          <p:val>
                                            <p:strVal val="#ppt_y"/>
                                          </p:val>
                                        </p:tav>
                                      </p:tavLst>
                                    </p:anim>
                                  </p:childTnLst>
                                </p:cTn>
                              </p:par>
                            </p:childTnLst>
                          </p:cTn>
                        </p:par>
                        <p:par>
                          <p:cTn id="9" fill="hold" nodeType="afterGroup">
                            <p:stCondLst>
                              <p:cond delay="500"/>
                            </p:stCondLst>
                            <p:childTnLst>
                              <p:par>
                                <p:cTn id="10" presetID="22" presetClass="entr" presetSubtype="4"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down)">
                                      <p:cBhvr>
                                        <p:cTn id="12" dur="500"/>
                                        <p:tgtEl>
                                          <p:spTgt spid="4"/>
                                        </p:tgtEl>
                                      </p:cBhvr>
                                    </p:animEffect>
                                  </p:childTnLst>
                                </p:cTn>
                              </p:par>
                            </p:childTnLst>
                          </p:cTn>
                        </p:par>
                        <p:par>
                          <p:cTn id="13" fill="hold" nodeType="afterGroup">
                            <p:stCondLst>
                              <p:cond delay="1000"/>
                            </p:stCondLst>
                            <p:childTnLst>
                              <p:par>
                                <p:cTn id="14" presetID="2" presetClass="entr" presetSubtype="3" fill="hold" grpId="0" nodeType="afterEffect">
                                  <p:stCondLst>
                                    <p:cond delay="0"/>
                                  </p:stCondLst>
                                  <p:childTnLst>
                                    <p:set>
                                      <p:cBhvr>
                                        <p:cTn id="15" dur="1" fill="hold">
                                          <p:stCondLst>
                                            <p:cond delay="0"/>
                                          </p:stCondLst>
                                        </p:cTn>
                                        <p:tgtEl>
                                          <p:spTgt spid="5"/>
                                        </p:tgtEl>
                                        <p:attrNameLst>
                                          <p:attrName>style.visibility</p:attrName>
                                        </p:attrNameLst>
                                      </p:cBhvr>
                                      <p:to>
                                        <p:strVal val="visible"/>
                                      </p:to>
                                    </p:set>
                                    <p:anim calcmode="lin" valueType="num">
                                      <p:cBhvr additive="base">
                                        <p:cTn id="16" dur="500" fill="hold"/>
                                        <p:tgtEl>
                                          <p:spTgt spid="5"/>
                                        </p:tgtEl>
                                        <p:attrNameLst>
                                          <p:attrName>ppt_x</p:attrName>
                                        </p:attrNameLst>
                                      </p:cBhvr>
                                      <p:tavLst>
                                        <p:tav tm="0">
                                          <p:val>
                                            <p:strVal val="1+#ppt_w/2"/>
                                          </p:val>
                                        </p:tav>
                                        <p:tav tm="100000">
                                          <p:val>
                                            <p:strVal val="#ppt_x"/>
                                          </p:val>
                                        </p:tav>
                                      </p:tavLst>
                                    </p:anim>
                                    <p:anim calcmode="lin" valueType="num">
                                      <p:cBhvr additive="base">
                                        <p:cTn id="17" dur="500" fill="hold"/>
                                        <p:tgtEl>
                                          <p:spTgt spid="5"/>
                                        </p:tgtEl>
                                        <p:attrNameLst>
                                          <p:attrName>ppt_y</p:attrName>
                                        </p:attrNameLst>
                                      </p:cBhvr>
                                      <p:tavLst>
                                        <p:tav tm="0">
                                          <p:val>
                                            <p:strVal val="0-#ppt_h/2"/>
                                          </p:val>
                                        </p:tav>
                                        <p:tav tm="100000">
                                          <p:val>
                                            <p:strVal val="#ppt_y"/>
                                          </p:val>
                                        </p:tav>
                                      </p:tavLst>
                                    </p:anim>
                                  </p:childTnLst>
                                </p:cTn>
                              </p:par>
                            </p:childTnLst>
                          </p:cTn>
                        </p:par>
                        <p:par>
                          <p:cTn id="18" fill="hold" nodeType="afterGroup">
                            <p:stCondLst>
                              <p:cond delay="1500"/>
                            </p:stCondLst>
                            <p:childTnLst>
                              <p:par>
                                <p:cTn id="19" presetID="45" presetClass="entr" presetSubtype="0" fill="hold" grpId="0" nodeType="afterEffect">
                                  <p:stCondLst>
                                    <p:cond delay="0"/>
                                  </p:stCondLst>
                                  <p:iterate type="lt">
                                    <p:tmPct val="10000"/>
                                  </p:iterate>
                                  <p:childTnLst>
                                    <p:set>
                                      <p:cBhvr>
                                        <p:cTn id="20" dur="1" fill="hold">
                                          <p:stCondLst>
                                            <p:cond delay="0"/>
                                          </p:stCondLst>
                                        </p:cTn>
                                        <p:tgtEl>
                                          <p:spTgt spid="7"/>
                                        </p:tgtEl>
                                        <p:attrNameLst>
                                          <p:attrName>style.visibility</p:attrName>
                                        </p:attrNameLst>
                                      </p:cBhvr>
                                      <p:to>
                                        <p:strVal val="visible"/>
                                      </p:to>
                                    </p:set>
                                    <p:animEffect transition="in" filter="fade">
                                      <p:cBhvr>
                                        <p:cTn id="21" dur="1000"/>
                                        <p:tgtEl>
                                          <p:spTgt spid="7"/>
                                        </p:tgtEl>
                                      </p:cBhvr>
                                    </p:animEffect>
                                    <p:anim calcmode="lin" valueType="num">
                                      <p:cBhvr>
                                        <p:cTn id="22" dur="1000" fill="hold"/>
                                        <p:tgtEl>
                                          <p:spTgt spid="7"/>
                                        </p:tgtEl>
                                        <p:attrNameLst>
                                          <p:attrName>ppt_w</p:attrName>
                                        </p:attrNameLst>
                                      </p:cBhvr>
                                      <p:tavLst>
                                        <p:tav tm="0" fmla="#ppt_w*sin(2.5*pi*$)">
                                          <p:val>
                                            <p:fltVal val="0"/>
                                          </p:val>
                                        </p:tav>
                                        <p:tav tm="100000">
                                          <p:val>
                                            <p:fltVal val="1"/>
                                          </p:val>
                                        </p:tav>
                                      </p:tavLst>
                                    </p:anim>
                                    <p:anim calcmode="lin" valueType="num">
                                      <p:cBhvr>
                                        <p:cTn id="23" dur="1000" fill="hold"/>
                                        <p:tgtEl>
                                          <p:spTgt spid="7"/>
                                        </p:tgtEl>
                                        <p:attrNameLst>
                                          <p:attrName>ppt_h</p:attrName>
                                        </p:attrNameLst>
                                      </p:cBhvr>
                                      <p:tavLst>
                                        <p:tav tm="0">
                                          <p:val>
                                            <p:strVal val="#ppt_h"/>
                                          </p:val>
                                        </p:tav>
                                        <p:tav tm="100000">
                                          <p:val>
                                            <p:strVal val="#ppt_h"/>
                                          </p:val>
                                        </p:tav>
                                      </p:tavLst>
                                    </p:anim>
                                  </p:childTnLst>
                                </p:cTn>
                              </p:par>
                            </p:childTnLst>
                          </p:cTn>
                        </p:par>
                        <p:par>
                          <p:cTn id="24" fill="hold" nodeType="afterGroup">
                            <p:stCondLst>
                              <p:cond delay="2500"/>
                            </p:stCondLst>
                            <p:childTnLst>
                              <p:par>
                                <p:cTn id="25" presetID="22" presetClass="entr" presetSubtype="1" fill="hold" nodeType="after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wipe(up)">
                                      <p:cBhvr>
                                        <p:cTn id="27" dur="500"/>
                                        <p:tgtEl>
                                          <p:spTgt spid="10"/>
                                        </p:tgtEl>
                                      </p:cBhvr>
                                    </p:animEffect>
                                  </p:childTnLst>
                                </p:cTn>
                              </p:par>
                            </p:childTnLst>
                          </p:cTn>
                        </p:par>
                        <p:par>
                          <p:cTn id="28" fill="hold" nodeType="afterGroup">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300"/>
                                        <p:tgtEl>
                                          <p:spTgt spid="11"/>
                                        </p:tgtEl>
                                      </p:cBhvr>
                                    </p:animEffect>
                                  </p:childTnLst>
                                </p:cTn>
                              </p:par>
                            </p:childTnLst>
                          </p:cTn>
                        </p:par>
                        <p:par>
                          <p:cTn id="32" fill="hold" nodeType="afterGroup">
                            <p:stCondLst>
                              <p:cond delay="3300"/>
                            </p:stCondLst>
                            <p:childTnLst>
                              <p:par>
                                <p:cTn id="33" presetID="10" presetClass="entr" presetSubtype="0" fill="hold" grpId="0" nodeType="after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300"/>
                                        <p:tgtEl>
                                          <p:spTgt spid="12"/>
                                        </p:tgtEl>
                                      </p:cBhvr>
                                    </p:animEffect>
                                  </p:childTnLst>
                                </p:cTn>
                              </p:par>
                            </p:childTnLst>
                          </p:cTn>
                        </p:par>
                        <p:par>
                          <p:cTn id="36" fill="hold" nodeType="afterGroup">
                            <p:stCondLst>
                              <p:cond delay="3600"/>
                            </p:stCondLst>
                            <p:childTnLst>
                              <p:par>
                                <p:cTn id="37" presetID="10" presetClass="entr" presetSubtype="0" fill="hold" grpId="0" nodeType="after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fade">
                                      <p:cBhvr>
                                        <p:cTn id="39" dur="300"/>
                                        <p:tgtEl>
                                          <p:spTgt spid="13"/>
                                        </p:tgtEl>
                                      </p:cBhvr>
                                    </p:animEffect>
                                  </p:childTnLst>
                                </p:cTn>
                              </p:par>
                            </p:childTnLst>
                          </p:cTn>
                        </p:par>
                        <p:par>
                          <p:cTn id="40" fill="hold" nodeType="afterGroup">
                            <p:stCondLst>
                              <p:cond delay="3900"/>
                            </p:stCondLst>
                            <p:childTnLst>
                              <p:par>
                                <p:cTn id="41" presetID="10" presetClass="entr" presetSubtype="0" fill="hold" grpId="0" nodeType="afterEffect">
                                  <p:stCondLst>
                                    <p:cond delay="0"/>
                                  </p:stCondLst>
                                  <p:childTnLst>
                                    <p:set>
                                      <p:cBhvr>
                                        <p:cTn id="42" dur="1" fill="hold">
                                          <p:stCondLst>
                                            <p:cond delay="0"/>
                                          </p:stCondLst>
                                        </p:cTn>
                                        <p:tgtEl>
                                          <p:spTgt spid="15"/>
                                        </p:tgtEl>
                                        <p:attrNameLst>
                                          <p:attrName>style.visibility</p:attrName>
                                        </p:attrNameLst>
                                      </p:cBhvr>
                                      <p:to>
                                        <p:strVal val="visible"/>
                                      </p:to>
                                    </p:set>
                                    <p:animEffect transition="in" filter="fade">
                                      <p:cBhvr>
                                        <p:cTn id="43" dur="300"/>
                                        <p:tgtEl>
                                          <p:spTgt spid="15"/>
                                        </p:tgtEl>
                                      </p:cBhvr>
                                    </p:animEffect>
                                  </p:childTnLst>
                                </p:cTn>
                              </p:par>
                            </p:childTnLst>
                          </p:cTn>
                        </p:par>
                        <p:par>
                          <p:cTn id="44" fill="hold" nodeType="afterGroup">
                            <p:stCondLst>
                              <p:cond delay="4200"/>
                            </p:stCondLst>
                            <p:childTnLst>
                              <p:par>
                                <p:cTn id="45" presetID="12" presetClass="entr" presetSubtype="8" fill="hold" grpId="0" nodeType="afterEffect">
                                  <p:stCondLst>
                                    <p:cond delay="0"/>
                                  </p:stCondLst>
                                  <p:childTnLst>
                                    <p:set>
                                      <p:cBhvr>
                                        <p:cTn id="46" dur="1" fill="hold">
                                          <p:stCondLst>
                                            <p:cond delay="0"/>
                                          </p:stCondLst>
                                        </p:cTn>
                                        <p:tgtEl>
                                          <p:spTgt spid="8"/>
                                        </p:tgtEl>
                                        <p:attrNameLst>
                                          <p:attrName>style.visibility</p:attrName>
                                        </p:attrNameLst>
                                      </p:cBhvr>
                                      <p:to>
                                        <p:strVal val="visible"/>
                                      </p:to>
                                    </p:set>
                                    <p:anim calcmode="lin" valueType="num">
                                      <p:cBhvr additive="base">
                                        <p:cTn id="47" dur="500"/>
                                        <p:tgtEl>
                                          <p:spTgt spid="8"/>
                                        </p:tgtEl>
                                        <p:attrNameLst>
                                          <p:attrName>ppt_x</p:attrName>
                                        </p:attrNameLst>
                                      </p:cBhvr>
                                      <p:tavLst>
                                        <p:tav tm="0">
                                          <p:val>
                                            <p:strVal val="#ppt_x-#ppt_w*1.125000"/>
                                          </p:val>
                                        </p:tav>
                                        <p:tav tm="100000">
                                          <p:val>
                                            <p:strVal val="#ppt_x"/>
                                          </p:val>
                                        </p:tav>
                                      </p:tavLst>
                                    </p:anim>
                                    <p:animEffect transition="in" filter="wipe(right)">
                                      <p:cBhvr>
                                        <p:cTn id="48" dur="500"/>
                                        <p:tgtEl>
                                          <p:spTgt spid="8"/>
                                        </p:tgtEl>
                                      </p:cBhvr>
                                    </p:animEffect>
                                  </p:childTnLst>
                                </p:cTn>
                              </p:par>
                            </p:childTnLst>
                          </p:cTn>
                        </p:par>
                        <p:par>
                          <p:cTn id="49" fill="hold" nodeType="afterGroup">
                            <p:stCondLst>
                              <p:cond delay="4700"/>
                            </p:stCondLst>
                            <p:childTnLst>
                              <p:par>
                                <p:cTn id="50" presetID="12" presetClass="entr" presetSubtype="8" fill="hold" grpId="0" nodeType="afterEffect">
                                  <p:stCondLst>
                                    <p:cond delay="0"/>
                                  </p:stCondLst>
                                  <p:childTnLst>
                                    <p:set>
                                      <p:cBhvr>
                                        <p:cTn id="51" dur="1" fill="hold">
                                          <p:stCondLst>
                                            <p:cond delay="0"/>
                                          </p:stCondLst>
                                        </p:cTn>
                                        <p:tgtEl>
                                          <p:spTgt spid="16"/>
                                        </p:tgtEl>
                                        <p:attrNameLst>
                                          <p:attrName>style.visibility</p:attrName>
                                        </p:attrNameLst>
                                      </p:cBhvr>
                                      <p:to>
                                        <p:strVal val="visible"/>
                                      </p:to>
                                    </p:set>
                                    <p:anim calcmode="lin" valueType="num">
                                      <p:cBhvr additive="base">
                                        <p:cTn id="52" dur="500"/>
                                        <p:tgtEl>
                                          <p:spTgt spid="16"/>
                                        </p:tgtEl>
                                        <p:attrNameLst>
                                          <p:attrName>ppt_x</p:attrName>
                                        </p:attrNameLst>
                                      </p:cBhvr>
                                      <p:tavLst>
                                        <p:tav tm="0">
                                          <p:val>
                                            <p:strVal val="#ppt_x-#ppt_w*1.125000"/>
                                          </p:val>
                                        </p:tav>
                                        <p:tav tm="100000">
                                          <p:val>
                                            <p:strVal val="#ppt_x"/>
                                          </p:val>
                                        </p:tav>
                                      </p:tavLst>
                                    </p:anim>
                                    <p:animEffect transition="in" filter="wipe(right)">
                                      <p:cBhvr>
                                        <p:cTn id="53" dur="500"/>
                                        <p:tgtEl>
                                          <p:spTgt spid="16"/>
                                        </p:tgtEl>
                                      </p:cBhvr>
                                    </p:animEffect>
                                  </p:childTnLst>
                                </p:cTn>
                              </p:par>
                            </p:childTnLst>
                          </p:cTn>
                        </p:par>
                        <p:par>
                          <p:cTn id="54" fill="hold" nodeType="afterGroup">
                            <p:stCondLst>
                              <p:cond delay="5200"/>
                            </p:stCondLst>
                            <p:childTnLst>
                              <p:par>
                                <p:cTn id="55" presetID="12" presetClass="entr" presetSubtype="8" fill="hold" grpId="0" nodeType="afterEffect">
                                  <p:stCondLst>
                                    <p:cond delay="0"/>
                                  </p:stCondLst>
                                  <p:childTnLst>
                                    <p:set>
                                      <p:cBhvr>
                                        <p:cTn id="56" dur="1" fill="hold">
                                          <p:stCondLst>
                                            <p:cond delay="0"/>
                                          </p:stCondLst>
                                        </p:cTn>
                                        <p:tgtEl>
                                          <p:spTgt spid="17"/>
                                        </p:tgtEl>
                                        <p:attrNameLst>
                                          <p:attrName>style.visibility</p:attrName>
                                        </p:attrNameLst>
                                      </p:cBhvr>
                                      <p:to>
                                        <p:strVal val="visible"/>
                                      </p:to>
                                    </p:set>
                                    <p:anim calcmode="lin" valueType="num">
                                      <p:cBhvr additive="base">
                                        <p:cTn id="57" dur="500"/>
                                        <p:tgtEl>
                                          <p:spTgt spid="17"/>
                                        </p:tgtEl>
                                        <p:attrNameLst>
                                          <p:attrName>ppt_x</p:attrName>
                                        </p:attrNameLst>
                                      </p:cBhvr>
                                      <p:tavLst>
                                        <p:tav tm="0">
                                          <p:val>
                                            <p:strVal val="#ppt_x-#ppt_w*1.125000"/>
                                          </p:val>
                                        </p:tav>
                                        <p:tav tm="100000">
                                          <p:val>
                                            <p:strVal val="#ppt_x"/>
                                          </p:val>
                                        </p:tav>
                                      </p:tavLst>
                                    </p:anim>
                                    <p:animEffect transition="in" filter="wipe(right)">
                                      <p:cBhvr>
                                        <p:cTn id="58" dur="500"/>
                                        <p:tgtEl>
                                          <p:spTgt spid="17"/>
                                        </p:tgtEl>
                                      </p:cBhvr>
                                    </p:animEffect>
                                  </p:childTnLst>
                                </p:cTn>
                              </p:par>
                            </p:childTnLst>
                          </p:cTn>
                        </p:par>
                        <p:par>
                          <p:cTn id="59" fill="hold" nodeType="afterGroup">
                            <p:stCondLst>
                              <p:cond delay="5700"/>
                            </p:stCondLst>
                            <p:childTnLst>
                              <p:par>
                                <p:cTn id="60" presetID="12" presetClass="entr" presetSubtype="8" fill="hold" grpId="0" nodeType="afterEffect">
                                  <p:stCondLst>
                                    <p:cond delay="0"/>
                                  </p:stCondLst>
                                  <p:childTnLst>
                                    <p:set>
                                      <p:cBhvr>
                                        <p:cTn id="61" dur="1" fill="hold">
                                          <p:stCondLst>
                                            <p:cond delay="0"/>
                                          </p:stCondLst>
                                        </p:cTn>
                                        <p:tgtEl>
                                          <p:spTgt spid="18"/>
                                        </p:tgtEl>
                                        <p:attrNameLst>
                                          <p:attrName>style.visibility</p:attrName>
                                        </p:attrNameLst>
                                      </p:cBhvr>
                                      <p:to>
                                        <p:strVal val="visible"/>
                                      </p:to>
                                    </p:set>
                                    <p:anim calcmode="lin" valueType="num">
                                      <p:cBhvr additive="base">
                                        <p:cTn id="62" dur="500"/>
                                        <p:tgtEl>
                                          <p:spTgt spid="18"/>
                                        </p:tgtEl>
                                        <p:attrNameLst>
                                          <p:attrName>ppt_x</p:attrName>
                                        </p:attrNameLst>
                                      </p:cBhvr>
                                      <p:tavLst>
                                        <p:tav tm="0">
                                          <p:val>
                                            <p:strVal val="#ppt_x-#ppt_w*1.125000"/>
                                          </p:val>
                                        </p:tav>
                                        <p:tav tm="100000">
                                          <p:val>
                                            <p:strVal val="#ppt_x"/>
                                          </p:val>
                                        </p:tav>
                                      </p:tavLst>
                                    </p:anim>
                                    <p:animEffect transition="in" filter="wipe(right)">
                                      <p:cBhvr>
                                        <p:cTn id="63" dur="500"/>
                                        <p:tgtEl>
                                          <p:spTgt spid="18"/>
                                        </p:tgtEl>
                                      </p:cBhvr>
                                    </p:animEffect>
                                  </p:childTnLst>
                                </p:cTn>
                              </p:par>
                            </p:childTnLst>
                          </p:cTn>
                        </p:par>
                        <p:par>
                          <p:cTn id="64" fill="hold">
                            <p:stCondLst>
                              <p:cond delay="6200"/>
                            </p:stCondLst>
                            <p:childTnLst>
                              <p:par>
                                <p:cTn id="65" presetID="12" presetClass="entr" presetSubtype="8" fill="hold" grpId="0" nodeType="afterEffect">
                                  <p:stCondLst>
                                    <p:cond delay="0"/>
                                  </p:stCondLst>
                                  <p:childTnLst>
                                    <p:set>
                                      <p:cBhvr>
                                        <p:cTn id="66" dur="1" fill="hold">
                                          <p:stCondLst>
                                            <p:cond delay="0"/>
                                          </p:stCondLst>
                                        </p:cTn>
                                        <p:tgtEl>
                                          <p:spTgt spid="19"/>
                                        </p:tgtEl>
                                        <p:attrNameLst>
                                          <p:attrName>style.visibility</p:attrName>
                                        </p:attrNameLst>
                                      </p:cBhvr>
                                      <p:to>
                                        <p:strVal val="visible"/>
                                      </p:to>
                                    </p:set>
                                    <p:anim calcmode="lin" valueType="num">
                                      <p:cBhvr additive="base">
                                        <p:cTn id="67" dur="500"/>
                                        <p:tgtEl>
                                          <p:spTgt spid="19"/>
                                        </p:tgtEl>
                                        <p:attrNameLst>
                                          <p:attrName>ppt_x</p:attrName>
                                        </p:attrNameLst>
                                      </p:cBhvr>
                                      <p:tavLst>
                                        <p:tav tm="0">
                                          <p:val>
                                            <p:strVal val="#ppt_x-#ppt_w*1.125000"/>
                                          </p:val>
                                        </p:tav>
                                        <p:tav tm="100000">
                                          <p:val>
                                            <p:strVal val="#ppt_x"/>
                                          </p:val>
                                        </p:tav>
                                      </p:tavLst>
                                    </p:anim>
                                    <p:animEffect transition="in" filter="wipe(right)">
                                      <p:cBhvr>
                                        <p:cTn id="68" dur="500"/>
                                        <p:tgtEl>
                                          <p:spTgt spid="19"/>
                                        </p:tgtEl>
                                      </p:cBhvr>
                                    </p:animEffect>
                                  </p:childTnLst>
                                </p:cTn>
                              </p:par>
                            </p:childTnLst>
                          </p:cTn>
                        </p:par>
                        <p:par>
                          <p:cTn id="69" fill="hold">
                            <p:stCondLst>
                              <p:cond delay="6700"/>
                            </p:stCondLst>
                            <p:childTnLst>
                              <p:par>
                                <p:cTn id="70" presetID="12" presetClass="entr" presetSubtype="8" fill="hold" grpId="0" nodeType="afterEffect">
                                  <p:stCondLst>
                                    <p:cond delay="0"/>
                                  </p:stCondLst>
                                  <p:childTnLst>
                                    <p:set>
                                      <p:cBhvr>
                                        <p:cTn id="71" dur="1" fill="hold">
                                          <p:stCondLst>
                                            <p:cond delay="0"/>
                                          </p:stCondLst>
                                        </p:cTn>
                                        <p:tgtEl>
                                          <p:spTgt spid="20"/>
                                        </p:tgtEl>
                                        <p:attrNameLst>
                                          <p:attrName>style.visibility</p:attrName>
                                        </p:attrNameLst>
                                      </p:cBhvr>
                                      <p:to>
                                        <p:strVal val="visible"/>
                                      </p:to>
                                    </p:set>
                                    <p:anim calcmode="lin" valueType="num">
                                      <p:cBhvr additive="base">
                                        <p:cTn id="72" dur="500"/>
                                        <p:tgtEl>
                                          <p:spTgt spid="20"/>
                                        </p:tgtEl>
                                        <p:attrNameLst>
                                          <p:attrName>ppt_x</p:attrName>
                                        </p:attrNameLst>
                                      </p:cBhvr>
                                      <p:tavLst>
                                        <p:tav tm="0">
                                          <p:val>
                                            <p:strVal val="#ppt_x-#ppt_w*1.125000"/>
                                          </p:val>
                                        </p:tav>
                                        <p:tav tm="100000">
                                          <p:val>
                                            <p:strVal val="#ppt_x"/>
                                          </p:val>
                                        </p:tav>
                                      </p:tavLst>
                                    </p:anim>
                                    <p:animEffect transition="in" filter="wipe(right)">
                                      <p:cBhvr>
                                        <p:cTn id="73" dur="500"/>
                                        <p:tgtEl>
                                          <p:spTgt spid="20"/>
                                        </p:tgtEl>
                                      </p:cBhvr>
                                    </p:animEffect>
                                  </p:childTnLst>
                                </p:cTn>
                              </p:par>
                            </p:childTnLst>
                          </p:cTn>
                        </p:par>
                        <p:par>
                          <p:cTn id="74" fill="hold">
                            <p:stCondLst>
                              <p:cond delay="7200"/>
                            </p:stCondLst>
                            <p:childTnLst>
                              <p:par>
                                <p:cTn id="75" presetID="10" presetClass="entr" presetSubtype="0" fill="hold" grpId="0" nodeType="afterEffect">
                                  <p:stCondLst>
                                    <p:cond delay="0"/>
                                  </p:stCondLst>
                                  <p:childTnLst>
                                    <p:set>
                                      <p:cBhvr>
                                        <p:cTn id="76" dur="1" fill="hold">
                                          <p:stCondLst>
                                            <p:cond delay="0"/>
                                          </p:stCondLst>
                                        </p:cTn>
                                        <p:tgtEl>
                                          <p:spTgt spid="21"/>
                                        </p:tgtEl>
                                        <p:attrNameLst>
                                          <p:attrName>style.visibility</p:attrName>
                                        </p:attrNameLst>
                                      </p:cBhvr>
                                      <p:to>
                                        <p:strVal val="visible"/>
                                      </p:to>
                                    </p:set>
                                    <p:animEffect transition="in" filter="fade">
                                      <p:cBhvr>
                                        <p:cTn id="77" dur="300"/>
                                        <p:tgtEl>
                                          <p:spTgt spid="21"/>
                                        </p:tgtEl>
                                      </p:cBhvr>
                                    </p:animEffect>
                                  </p:childTnLst>
                                </p:cTn>
                              </p:par>
                            </p:childTnLst>
                          </p:cTn>
                        </p:par>
                        <p:par>
                          <p:cTn id="78" fill="hold">
                            <p:stCondLst>
                              <p:cond delay="7500"/>
                            </p:stCondLst>
                            <p:childTnLst>
                              <p:par>
                                <p:cTn id="79" presetID="10" presetClass="entr" presetSubtype="0" fill="hold" grpId="0" nodeType="afterEffect">
                                  <p:stCondLst>
                                    <p:cond delay="0"/>
                                  </p:stCondLst>
                                  <p:childTnLst>
                                    <p:set>
                                      <p:cBhvr>
                                        <p:cTn id="80" dur="1" fill="hold">
                                          <p:stCondLst>
                                            <p:cond delay="0"/>
                                          </p:stCondLst>
                                        </p:cTn>
                                        <p:tgtEl>
                                          <p:spTgt spid="22"/>
                                        </p:tgtEl>
                                        <p:attrNameLst>
                                          <p:attrName>style.visibility</p:attrName>
                                        </p:attrNameLst>
                                      </p:cBhvr>
                                      <p:to>
                                        <p:strVal val="visible"/>
                                      </p:to>
                                    </p:set>
                                    <p:animEffect transition="in" filter="fade">
                                      <p:cBhvr>
                                        <p:cTn id="81" dur="3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 grpId="0" animBg="1"/>
      <p:bldP spid="5" grpId="0" animBg="1"/>
      <p:bldP spid="7" grpId="0"/>
      <p:bldP spid="8" grpId="0" animBg="1"/>
      <p:bldP spid="11" grpId="0" animBg="1"/>
      <p:bldP spid="12" grpId="0" animBg="1"/>
      <p:bldP spid="13" grpId="0" animBg="1"/>
      <p:bldP spid="15" grpId="0" animBg="1"/>
      <p:bldP spid="16" grpId="0" animBg="1"/>
      <p:bldP spid="17" grpId="0" animBg="1"/>
      <p:bldP spid="18" grpId="0" animBg="1"/>
      <p:bldP spid="19" grpId="0" animBg="1"/>
      <p:bldP spid="20" grpId="0" animBg="1"/>
      <p:bldP spid="21" grpId="0" animBg="1"/>
      <p:bldP spid="22"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6F4EA"/>
        </a:solid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3B7289AB-D6CD-4F34-9A06-32CEC4048F2E}"/>
              </a:ext>
            </a:extLst>
          </p:cNvPr>
          <p:cNvSpPr txBox="1"/>
          <p:nvPr/>
        </p:nvSpPr>
        <p:spPr>
          <a:xfrm>
            <a:off x="990600" y="800100"/>
            <a:ext cx="4495800" cy="1015663"/>
          </a:xfrm>
          <a:prstGeom prst="rect">
            <a:avLst/>
          </a:prstGeom>
          <a:noFill/>
        </p:spPr>
        <p:txBody>
          <a:bodyPr wrap="square" rtlCol="0">
            <a:spAutoFit/>
          </a:bodyPr>
          <a:lstStyle/>
          <a:p>
            <a:r>
              <a:rPr lang="en-US" sz="6000" dirty="0" err="1">
                <a:solidFill>
                  <a:schemeClr val="accent6">
                    <a:lumMod val="75000"/>
                  </a:schemeClr>
                </a:solidFill>
              </a:rPr>
              <a:t>Kết</a:t>
            </a:r>
            <a:r>
              <a:rPr lang="en-US" sz="6000" dirty="0">
                <a:solidFill>
                  <a:schemeClr val="accent6">
                    <a:lumMod val="75000"/>
                  </a:schemeClr>
                </a:solidFill>
              </a:rPr>
              <a:t> </a:t>
            </a:r>
            <a:r>
              <a:rPr lang="en-US" sz="6000" dirty="0" err="1">
                <a:solidFill>
                  <a:schemeClr val="accent6">
                    <a:lumMod val="75000"/>
                  </a:schemeClr>
                </a:solidFill>
              </a:rPr>
              <a:t>quả</a:t>
            </a:r>
            <a:r>
              <a:rPr lang="en-US" sz="6000" dirty="0">
                <a:solidFill>
                  <a:schemeClr val="accent6">
                    <a:lumMod val="75000"/>
                  </a:schemeClr>
                </a:solidFill>
              </a:rPr>
              <a:t>: </a:t>
            </a:r>
          </a:p>
        </p:txBody>
      </p:sp>
      <p:sp>
        <p:nvSpPr>
          <p:cNvPr id="11" name="Rectangle: Rounded Corners 10">
            <a:extLst>
              <a:ext uri="{FF2B5EF4-FFF2-40B4-BE49-F238E27FC236}">
                <a16:creationId xmlns:a16="http://schemas.microsoft.com/office/drawing/2014/main" id="{2B71B855-0BFF-411E-93B2-15C73EF16DE0}"/>
              </a:ext>
            </a:extLst>
          </p:cNvPr>
          <p:cNvSpPr/>
          <p:nvPr/>
        </p:nvSpPr>
        <p:spPr>
          <a:xfrm>
            <a:off x="2895600" y="2552700"/>
            <a:ext cx="3048000" cy="914400"/>
          </a:xfrm>
          <a:prstGeom prst="roundRect">
            <a:avLst/>
          </a:prstGeom>
          <a:solidFill>
            <a:schemeClr val="bg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accent6">
                    <a:lumMod val="75000"/>
                  </a:schemeClr>
                </a:solidFill>
              </a:rPr>
              <a:t>Giao </a:t>
            </a:r>
            <a:r>
              <a:rPr lang="en-US" sz="2800" dirty="0" err="1">
                <a:solidFill>
                  <a:schemeClr val="accent6">
                    <a:lumMod val="75000"/>
                  </a:schemeClr>
                </a:solidFill>
              </a:rPr>
              <a:t>diện</a:t>
            </a:r>
            <a:r>
              <a:rPr lang="en-US" sz="2800" dirty="0">
                <a:solidFill>
                  <a:schemeClr val="accent6">
                    <a:lumMod val="75000"/>
                  </a:schemeClr>
                </a:solidFill>
              </a:rPr>
              <a:t> </a:t>
            </a:r>
            <a:r>
              <a:rPr lang="en-US" sz="2800" dirty="0" err="1">
                <a:solidFill>
                  <a:schemeClr val="accent6">
                    <a:lumMod val="75000"/>
                  </a:schemeClr>
                </a:solidFill>
              </a:rPr>
              <a:t>người</a:t>
            </a:r>
            <a:r>
              <a:rPr lang="en-US" sz="2800" dirty="0">
                <a:solidFill>
                  <a:schemeClr val="accent6">
                    <a:lumMod val="75000"/>
                  </a:schemeClr>
                </a:solidFill>
              </a:rPr>
              <a:t> </a:t>
            </a:r>
            <a:r>
              <a:rPr lang="en-US" sz="2800" dirty="0" err="1">
                <a:solidFill>
                  <a:schemeClr val="accent6">
                    <a:lumMod val="75000"/>
                  </a:schemeClr>
                </a:solidFill>
              </a:rPr>
              <a:t>dùng</a:t>
            </a:r>
            <a:r>
              <a:rPr lang="en-US" sz="2800" dirty="0">
                <a:solidFill>
                  <a:schemeClr val="accent6">
                    <a:lumMod val="75000"/>
                  </a:schemeClr>
                </a:solidFill>
              </a:rPr>
              <a:t>, admin</a:t>
            </a:r>
          </a:p>
        </p:txBody>
      </p:sp>
      <p:sp>
        <p:nvSpPr>
          <p:cNvPr id="12" name="Rectangle: Rounded Corners 11">
            <a:extLst>
              <a:ext uri="{FF2B5EF4-FFF2-40B4-BE49-F238E27FC236}">
                <a16:creationId xmlns:a16="http://schemas.microsoft.com/office/drawing/2014/main" id="{F422D3FF-5678-4298-A15C-4DFBA9F01F40}"/>
              </a:ext>
            </a:extLst>
          </p:cNvPr>
          <p:cNvSpPr/>
          <p:nvPr/>
        </p:nvSpPr>
        <p:spPr>
          <a:xfrm>
            <a:off x="12877800" y="2590800"/>
            <a:ext cx="2895600" cy="876300"/>
          </a:xfrm>
          <a:prstGeom prst="roundRect">
            <a:avLst/>
          </a:prstGeom>
          <a:solidFill>
            <a:schemeClr val="bg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err="1">
                <a:solidFill>
                  <a:schemeClr val="accent6">
                    <a:lumMod val="75000"/>
                  </a:schemeClr>
                </a:solidFill>
              </a:rPr>
              <a:t>Hiệu</a:t>
            </a:r>
            <a:r>
              <a:rPr lang="en-US" sz="2800" dirty="0">
                <a:solidFill>
                  <a:schemeClr val="accent6">
                    <a:lumMod val="75000"/>
                  </a:schemeClr>
                </a:solidFill>
              </a:rPr>
              <a:t> </a:t>
            </a:r>
            <a:r>
              <a:rPr lang="en-US" sz="2800" dirty="0" err="1">
                <a:solidFill>
                  <a:schemeClr val="accent6">
                    <a:lumMod val="75000"/>
                  </a:schemeClr>
                </a:solidFill>
              </a:rPr>
              <a:t>năng</a:t>
            </a:r>
            <a:endParaRPr lang="en-US" sz="2800" dirty="0">
              <a:solidFill>
                <a:schemeClr val="accent6">
                  <a:lumMod val="75000"/>
                </a:schemeClr>
              </a:solidFill>
            </a:endParaRPr>
          </a:p>
        </p:txBody>
      </p:sp>
      <p:sp>
        <p:nvSpPr>
          <p:cNvPr id="13" name="Rectangle: Rounded Corners 12">
            <a:extLst>
              <a:ext uri="{FF2B5EF4-FFF2-40B4-BE49-F238E27FC236}">
                <a16:creationId xmlns:a16="http://schemas.microsoft.com/office/drawing/2014/main" id="{E4A866B4-2262-4887-AF26-D4A1A21D0970}"/>
              </a:ext>
            </a:extLst>
          </p:cNvPr>
          <p:cNvSpPr/>
          <p:nvPr/>
        </p:nvSpPr>
        <p:spPr>
          <a:xfrm>
            <a:off x="7696200" y="2590800"/>
            <a:ext cx="3048000" cy="876300"/>
          </a:xfrm>
          <a:prstGeom prst="round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err="1">
                <a:solidFill>
                  <a:schemeClr val="bg1"/>
                </a:solidFill>
              </a:rPr>
              <a:t>Chức</a:t>
            </a:r>
            <a:r>
              <a:rPr lang="en-US" sz="2800" dirty="0">
                <a:solidFill>
                  <a:schemeClr val="bg1"/>
                </a:solidFill>
              </a:rPr>
              <a:t> </a:t>
            </a:r>
            <a:r>
              <a:rPr lang="en-US" sz="2800" dirty="0" err="1">
                <a:solidFill>
                  <a:schemeClr val="bg1"/>
                </a:solidFill>
              </a:rPr>
              <a:t>năng</a:t>
            </a:r>
            <a:r>
              <a:rPr lang="en-US" sz="2800" dirty="0">
                <a:solidFill>
                  <a:schemeClr val="bg1"/>
                </a:solidFill>
              </a:rPr>
              <a:t> </a:t>
            </a:r>
            <a:r>
              <a:rPr lang="en-US" sz="2800" dirty="0" err="1">
                <a:solidFill>
                  <a:schemeClr val="bg1"/>
                </a:solidFill>
              </a:rPr>
              <a:t>sản</a:t>
            </a:r>
            <a:r>
              <a:rPr lang="en-US" sz="2800" dirty="0">
                <a:solidFill>
                  <a:schemeClr val="bg1"/>
                </a:solidFill>
              </a:rPr>
              <a:t> </a:t>
            </a:r>
            <a:r>
              <a:rPr lang="en-US" sz="2800" dirty="0" err="1">
                <a:solidFill>
                  <a:schemeClr val="bg1"/>
                </a:solidFill>
              </a:rPr>
              <a:t>phẩm</a:t>
            </a:r>
            <a:endParaRPr lang="en-US" sz="2800" dirty="0">
              <a:solidFill>
                <a:schemeClr val="bg1"/>
              </a:solidFill>
            </a:endParaRPr>
          </a:p>
        </p:txBody>
      </p:sp>
      <p:sp>
        <p:nvSpPr>
          <p:cNvPr id="14" name="Rectangle: Rounded Corners 13">
            <a:extLst>
              <a:ext uri="{FF2B5EF4-FFF2-40B4-BE49-F238E27FC236}">
                <a16:creationId xmlns:a16="http://schemas.microsoft.com/office/drawing/2014/main" id="{8DFB4A6B-8BE5-4261-BE72-530E2F72916A}"/>
              </a:ext>
            </a:extLst>
          </p:cNvPr>
          <p:cNvSpPr/>
          <p:nvPr/>
        </p:nvSpPr>
        <p:spPr>
          <a:xfrm>
            <a:off x="2895600" y="4152900"/>
            <a:ext cx="3048000" cy="990600"/>
          </a:xfrm>
          <a:prstGeom prst="round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Giao </a:t>
            </a:r>
            <a:r>
              <a:rPr lang="en-US" sz="2800" dirty="0" err="1"/>
              <a:t>diện</a:t>
            </a:r>
            <a:r>
              <a:rPr lang="en-US" sz="2800" dirty="0"/>
              <a:t> than </a:t>
            </a:r>
            <a:r>
              <a:rPr lang="en-US" sz="2800" dirty="0" err="1"/>
              <a:t>thiện</a:t>
            </a:r>
            <a:r>
              <a:rPr lang="en-US" sz="2800" dirty="0"/>
              <a:t>, </a:t>
            </a:r>
            <a:r>
              <a:rPr lang="en-US" sz="2800" dirty="0" err="1"/>
              <a:t>dễ</a:t>
            </a:r>
            <a:r>
              <a:rPr lang="en-US" sz="2800" dirty="0"/>
              <a:t> </a:t>
            </a:r>
            <a:r>
              <a:rPr lang="en-US" sz="2800" dirty="0" err="1"/>
              <a:t>nhìn</a:t>
            </a:r>
            <a:r>
              <a:rPr lang="en-US" sz="2800" dirty="0"/>
              <a:t>.</a:t>
            </a:r>
          </a:p>
        </p:txBody>
      </p:sp>
      <p:sp>
        <p:nvSpPr>
          <p:cNvPr id="15" name="Rectangle: Rounded Corners 14">
            <a:extLst>
              <a:ext uri="{FF2B5EF4-FFF2-40B4-BE49-F238E27FC236}">
                <a16:creationId xmlns:a16="http://schemas.microsoft.com/office/drawing/2014/main" id="{47218CB0-D15F-4244-827C-562CB063F4E2}"/>
              </a:ext>
            </a:extLst>
          </p:cNvPr>
          <p:cNvSpPr/>
          <p:nvPr/>
        </p:nvSpPr>
        <p:spPr>
          <a:xfrm>
            <a:off x="7696200" y="4152900"/>
            <a:ext cx="3048000" cy="990600"/>
          </a:xfrm>
          <a:prstGeom prst="roundRect">
            <a:avLst/>
          </a:prstGeom>
          <a:solidFill>
            <a:schemeClr val="bg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err="1">
                <a:solidFill>
                  <a:schemeClr val="accent6">
                    <a:lumMod val="75000"/>
                  </a:schemeClr>
                </a:solidFill>
              </a:rPr>
              <a:t>Hoạt</a:t>
            </a:r>
            <a:r>
              <a:rPr lang="en-US" sz="2800" dirty="0">
                <a:solidFill>
                  <a:schemeClr val="accent6">
                    <a:lumMod val="75000"/>
                  </a:schemeClr>
                </a:solidFill>
              </a:rPr>
              <a:t> </a:t>
            </a:r>
            <a:r>
              <a:rPr lang="en-US" sz="2800" dirty="0" err="1">
                <a:solidFill>
                  <a:schemeClr val="accent6">
                    <a:lumMod val="75000"/>
                  </a:schemeClr>
                </a:solidFill>
              </a:rPr>
              <a:t>động</a:t>
            </a:r>
            <a:r>
              <a:rPr lang="en-US" sz="2800" dirty="0">
                <a:solidFill>
                  <a:schemeClr val="accent6">
                    <a:lumMod val="75000"/>
                  </a:schemeClr>
                </a:solidFill>
              </a:rPr>
              <a:t> </a:t>
            </a:r>
            <a:r>
              <a:rPr lang="en-US" sz="2800" dirty="0" err="1">
                <a:solidFill>
                  <a:schemeClr val="accent6">
                    <a:lumMod val="75000"/>
                  </a:schemeClr>
                </a:solidFill>
              </a:rPr>
              <a:t>tốt</a:t>
            </a:r>
            <a:r>
              <a:rPr lang="en-US" sz="2800" dirty="0">
                <a:solidFill>
                  <a:schemeClr val="accent6">
                    <a:lumMod val="75000"/>
                  </a:schemeClr>
                </a:solidFill>
              </a:rPr>
              <a:t>, </a:t>
            </a:r>
            <a:r>
              <a:rPr lang="en-US" sz="2800" dirty="0" err="1">
                <a:solidFill>
                  <a:schemeClr val="accent6">
                    <a:lumMod val="75000"/>
                  </a:schemeClr>
                </a:solidFill>
              </a:rPr>
              <a:t>dễ</a:t>
            </a:r>
            <a:r>
              <a:rPr lang="en-US" sz="2800" dirty="0">
                <a:solidFill>
                  <a:schemeClr val="accent6">
                    <a:lumMod val="75000"/>
                  </a:schemeClr>
                </a:solidFill>
              </a:rPr>
              <a:t> </a:t>
            </a:r>
            <a:r>
              <a:rPr lang="en-US" sz="2800" dirty="0" err="1">
                <a:solidFill>
                  <a:schemeClr val="accent6">
                    <a:lumMod val="75000"/>
                  </a:schemeClr>
                </a:solidFill>
              </a:rPr>
              <a:t>thực</a:t>
            </a:r>
            <a:r>
              <a:rPr lang="en-US" sz="2800" dirty="0">
                <a:solidFill>
                  <a:schemeClr val="accent6">
                    <a:lumMod val="75000"/>
                  </a:schemeClr>
                </a:solidFill>
              </a:rPr>
              <a:t> </a:t>
            </a:r>
            <a:r>
              <a:rPr lang="en-US" sz="2800" dirty="0" err="1">
                <a:solidFill>
                  <a:schemeClr val="accent6">
                    <a:lumMod val="75000"/>
                  </a:schemeClr>
                </a:solidFill>
              </a:rPr>
              <a:t>hiện</a:t>
            </a:r>
            <a:endParaRPr lang="en-US" sz="2800" dirty="0">
              <a:solidFill>
                <a:schemeClr val="accent6">
                  <a:lumMod val="75000"/>
                </a:schemeClr>
              </a:solidFill>
            </a:endParaRPr>
          </a:p>
        </p:txBody>
      </p:sp>
      <p:sp>
        <p:nvSpPr>
          <p:cNvPr id="16" name="Rectangle: Rounded Corners 15">
            <a:extLst>
              <a:ext uri="{FF2B5EF4-FFF2-40B4-BE49-F238E27FC236}">
                <a16:creationId xmlns:a16="http://schemas.microsoft.com/office/drawing/2014/main" id="{CFCD29B3-4A12-422B-923B-D3B09A4070DB}"/>
              </a:ext>
            </a:extLst>
          </p:cNvPr>
          <p:cNvSpPr/>
          <p:nvPr/>
        </p:nvSpPr>
        <p:spPr>
          <a:xfrm>
            <a:off x="2888974" y="7239000"/>
            <a:ext cx="3048000" cy="990600"/>
          </a:xfrm>
          <a:prstGeom prst="round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err="1"/>
              <a:t>Hiển</a:t>
            </a:r>
            <a:r>
              <a:rPr lang="en-US" sz="2800" dirty="0"/>
              <a:t> </a:t>
            </a:r>
            <a:r>
              <a:rPr lang="en-US" sz="2800" dirty="0" err="1"/>
              <a:t>thị</a:t>
            </a:r>
            <a:r>
              <a:rPr lang="en-US" sz="2800" dirty="0"/>
              <a:t> </a:t>
            </a:r>
            <a:r>
              <a:rPr lang="en-US" sz="2800" dirty="0" err="1"/>
              <a:t>tốt</a:t>
            </a:r>
            <a:r>
              <a:rPr lang="en-US" sz="2800" dirty="0"/>
              <a:t> </a:t>
            </a:r>
            <a:r>
              <a:rPr lang="en-US" sz="2800" dirty="0" err="1"/>
              <a:t>trên</a:t>
            </a:r>
            <a:r>
              <a:rPr lang="en-US" sz="2800" dirty="0"/>
              <a:t> </a:t>
            </a:r>
            <a:r>
              <a:rPr lang="en-US" sz="2800" dirty="0" err="1"/>
              <a:t>các</a:t>
            </a:r>
            <a:r>
              <a:rPr lang="en-US" sz="2800" dirty="0"/>
              <a:t> </a:t>
            </a:r>
            <a:r>
              <a:rPr lang="en-US" sz="2800" dirty="0" err="1"/>
              <a:t>thiết</a:t>
            </a:r>
            <a:r>
              <a:rPr lang="en-US" sz="2800" dirty="0"/>
              <a:t> </a:t>
            </a:r>
            <a:r>
              <a:rPr lang="en-US" sz="2800" dirty="0" err="1"/>
              <a:t>bị</a:t>
            </a:r>
            <a:endParaRPr lang="en-US" sz="2800" dirty="0"/>
          </a:p>
        </p:txBody>
      </p:sp>
      <p:sp>
        <p:nvSpPr>
          <p:cNvPr id="17" name="Rectangle: Rounded Corners 16">
            <a:extLst>
              <a:ext uri="{FF2B5EF4-FFF2-40B4-BE49-F238E27FC236}">
                <a16:creationId xmlns:a16="http://schemas.microsoft.com/office/drawing/2014/main" id="{78F48381-512A-436F-BFB3-C7789B781E12}"/>
              </a:ext>
            </a:extLst>
          </p:cNvPr>
          <p:cNvSpPr/>
          <p:nvPr/>
        </p:nvSpPr>
        <p:spPr>
          <a:xfrm>
            <a:off x="2888974" y="5695950"/>
            <a:ext cx="3048000" cy="990600"/>
          </a:xfrm>
          <a:prstGeom prst="round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err="1"/>
              <a:t>Dễ</a:t>
            </a:r>
            <a:r>
              <a:rPr lang="en-US" sz="2800" dirty="0"/>
              <a:t> </a:t>
            </a:r>
            <a:r>
              <a:rPr lang="en-US" sz="2800" dirty="0" err="1"/>
              <a:t>sử</a:t>
            </a:r>
            <a:r>
              <a:rPr lang="en-US" sz="2800" dirty="0"/>
              <a:t> </a:t>
            </a:r>
            <a:r>
              <a:rPr lang="en-US" sz="2800" dirty="0" err="1"/>
              <a:t>dụng</a:t>
            </a:r>
            <a:endParaRPr lang="en-US" sz="2800" dirty="0"/>
          </a:p>
        </p:txBody>
      </p:sp>
      <p:sp>
        <p:nvSpPr>
          <p:cNvPr id="18" name="Rectangle: Rounded Corners 17">
            <a:extLst>
              <a:ext uri="{FF2B5EF4-FFF2-40B4-BE49-F238E27FC236}">
                <a16:creationId xmlns:a16="http://schemas.microsoft.com/office/drawing/2014/main" id="{A7812912-5A3E-408E-9789-4CC875874670}"/>
              </a:ext>
            </a:extLst>
          </p:cNvPr>
          <p:cNvSpPr/>
          <p:nvPr/>
        </p:nvSpPr>
        <p:spPr>
          <a:xfrm>
            <a:off x="7729330" y="7208354"/>
            <a:ext cx="3048000" cy="990600"/>
          </a:xfrm>
          <a:prstGeom prst="roundRect">
            <a:avLst/>
          </a:prstGeom>
          <a:solidFill>
            <a:schemeClr val="bg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err="1">
                <a:solidFill>
                  <a:schemeClr val="accent6">
                    <a:lumMod val="75000"/>
                  </a:schemeClr>
                </a:solidFill>
              </a:rPr>
              <a:t>Xử</a:t>
            </a:r>
            <a:r>
              <a:rPr lang="en-US" sz="2800" dirty="0">
                <a:solidFill>
                  <a:schemeClr val="accent6">
                    <a:lumMod val="75000"/>
                  </a:schemeClr>
                </a:solidFill>
              </a:rPr>
              <a:t> </a:t>
            </a:r>
            <a:r>
              <a:rPr lang="en-US" sz="2800" dirty="0" err="1">
                <a:solidFill>
                  <a:schemeClr val="accent6">
                    <a:lumMod val="75000"/>
                  </a:schemeClr>
                </a:solidFill>
              </a:rPr>
              <a:t>lý</a:t>
            </a:r>
            <a:r>
              <a:rPr lang="en-US" sz="2800" dirty="0">
                <a:solidFill>
                  <a:schemeClr val="accent6">
                    <a:lumMod val="75000"/>
                  </a:schemeClr>
                </a:solidFill>
              </a:rPr>
              <a:t> </a:t>
            </a:r>
            <a:r>
              <a:rPr lang="en-US" sz="2800" dirty="0" err="1">
                <a:solidFill>
                  <a:schemeClr val="accent6">
                    <a:lumMod val="75000"/>
                  </a:schemeClr>
                </a:solidFill>
              </a:rPr>
              <a:t>chính</a:t>
            </a:r>
            <a:r>
              <a:rPr lang="en-US" sz="2800" dirty="0">
                <a:solidFill>
                  <a:schemeClr val="accent6">
                    <a:lumMod val="75000"/>
                  </a:schemeClr>
                </a:solidFill>
              </a:rPr>
              <a:t> </a:t>
            </a:r>
            <a:r>
              <a:rPr lang="en-US" sz="2800" dirty="0" err="1">
                <a:solidFill>
                  <a:schemeClr val="accent6">
                    <a:lumMod val="75000"/>
                  </a:schemeClr>
                </a:solidFill>
              </a:rPr>
              <a:t>xác</a:t>
            </a:r>
            <a:r>
              <a:rPr lang="en-US" sz="2800" dirty="0">
                <a:solidFill>
                  <a:schemeClr val="accent6">
                    <a:lumMod val="75000"/>
                  </a:schemeClr>
                </a:solidFill>
              </a:rPr>
              <a:t>, </a:t>
            </a:r>
            <a:r>
              <a:rPr lang="en-US" sz="2800" dirty="0" err="1">
                <a:solidFill>
                  <a:schemeClr val="accent6">
                    <a:lumMod val="75000"/>
                  </a:schemeClr>
                </a:solidFill>
              </a:rPr>
              <a:t>nhanh</a:t>
            </a:r>
            <a:r>
              <a:rPr lang="en-US" sz="2800" dirty="0">
                <a:solidFill>
                  <a:schemeClr val="accent6">
                    <a:lumMod val="75000"/>
                  </a:schemeClr>
                </a:solidFill>
              </a:rPr>
              <a:t> </a:t>
            </a:r>
            <a:r>
              <a:rPr lang="en-US" sz="2800" dirty="0" err="1">
                <a:solidFill>
                  <a:schemeClr val="accent6">
                    <a:lumMod val="75000"/>
                  </a:schemeClr>
                </a:solidFill>
              </a:rPr>
              <a:t>chóng</a:t>
            </a:r>
            <a:endParaRPr lang="en-US" sz="2800" dirty="0">
              <a:solidFill>
                <a:schemeClr val="accent6">
                  <a:lumMod val="75000"/>
                </a:schemeClr>
              </a:solidFill>
            </a:endParaRPr>
          </a:p>
        </p:txBody>
      </p:sp>
      <p:sp>
        <p:nvSpPr>
          <p:cNvPr id="19" name="Rectangle: Rounded Corners 18">
            <a:extLst>
              <a:ext uri="{FF2B5EF4-FFF2-40B4-BE49-F238E27FC236}">
                <a16:creationId xmlns:a16="http://schemas.microsoft.com/office/drawing/2014/main" id="{1424F947-7434-40A8-89CD-71939D9DC3FE}"/>
              </a:ext>
            </a:extLst>
          </p:cNvPr>
          <p:cNvSpPr/>
          <p:nvPr/>
        </p:nvSpPr>
        <p:spPr>
          <a:xfrm>
            <a:off x="7734300" y="5680627"/>
            <a:ext cx="3048000" cy="990600"/>
          </a:xfrm>
          <a:prstGeom prst="roundRect">
            <a:avLst/>
          </a:prstGeom>
          <a:solidFill>
            <a:schemeClr val="bg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err="1">
                <a:solidFill>
                  <a:schemeClr val="accent6">
                    <a:lumMod val="75000"/>
                  </a:schemeClr>
                </a:solidFill>
              </a:rPr>
              <a:t>Không</a:t>
            </a:r>
            <a:r>
              <a:rPr lang="en-US" sz="2800" dirty="0">
                <a:solidFill>
                  <a:schemeClr val="accent6">
                    <a:lumMod val="75000"/>
                  </a:schemeClr>
                </a:solidFill>
              </a:rPr>
              <a:t> </a:t>
            </a:r>
            <a:r>
              <a:rPr lang="en-US" sz="2800" dirty="0" err="1">
                <a:solidFill>
                  <a:schemeClr val="accent6">
                    <a:lumMod val="75000"/>
                  </a:schemeClr>
                </a:solidFill>
              </a:rPr>
              <a:t>phát</a:t>
            </a:r>
            <a:r>
              <a:rPr lang="en-US" sz="2800" dirty="0">
                <a:solidFill>
                  <a:schemeClr val="accent6">
                    <a:lumMod val="75000"/>
                  </a:schemeClr>
                </a:solidFill>
              </a:rPr>
              <a:t> </a:t>
            </a:r>
            <a:r>
              <a:rPr lang="en-US" sz="2800" dirty="0" err="1">
                <a:solidFill>
                  <a:schemeClr val="accent6">
                    <a:lumMod val="75000"/>
                  </a:schemeClr>
                </a:solidFill>
              </a:rPr>
              <a:t>sinh</a:t>
            </a:r>
            <a:r>
              <a:rPr lang="en-US" sz="2800" dirty="0">
                <a:solidFill>
                  <a:schemeClr val="accent6">
                    <a:lumMod val="75000"/>
                  </a:schemeClr>
                </a:solidFill>
              </a:rPr>
              <a:t> </a:t>
            </a:r>
            <a:r>
              <a:rPr lang="en-US" sz="2800" dirty="0" err="1">
                <a:solidFill>
                  <a:schemeClr val="accent6">
                    <a:lumMod val="75000"/>
                  </a:schemeClr>
                </a:solidFill>
              </a:rPr>
              <a:t>lỗi</a:t>
            </a:r>
            <a:r>
              <a:rPr lang="en-US" sz="2800" dirty="0">
                <a:solidFill>
                  <a:schemeClr val="accent6">
                    <a:lumMod val="75000"/>
                  </a:schemeClr>
                </a:solidFill>
              </a:rPr>
              <a:t> </a:t>
            </a:r>
            <a:r>
              <a:rPr lang="en-US" sz="2800" dirty="0" err="1">
                <a:solidFill>
                  <a:schemeClr val="accent6">
                    <a:lumMod val="75000"/>
                  </a:schemeClr>
                </a:solidFill>
              </a:rPr>
              <a:t>khi</a:t>
            </a:r>
            <a:r>
              <a:rPr lang="en-US" sz="2800" dirty="0">
                <a:solidFill>
                  <a:schemeClr val="accent6">
                    <a:lumMod val="75000"/>
                  </a:schemeClr>
                </a:solidFill>
              </a:rPr>
              <a:t> </a:t>
            </a:r>
            <a:r>
              <a:rPr lang="en-US" sz="2800" dirty="0" err="1">
                <a:solidFill>
                  <a:schemeClr val="accent6">
                    <a:lumMod val="75000"/>
                  </a:schemeClr>
                </a:solidFill>
              </a:rPr>
              <a:t>sử</a:t>
            </a:r>
            <a:r>
              <a:rPr lang="en-US" sz="2800" dirty="0">
                <a:solidFill>
                  <a:schemeClr val="accent6">
                    <a:lumMod val="75000"/>
                  </a:schemeClr>
                </a:solidFill>
              </a:rPr>
              <a:t> </a:t>
            </a:r>
            <a:r>
              <a:rPr lang="en-US" sz="2800" dirty="0" err="1">
                <a:solidFill>
                  <a:schemeClr val="accent6">
                    <a:lumMod val="75000"/>
                  </a:schemeClr>
                </a:solidFill>
              </a:rPr>
              <a:t>dụng</a:t>
            </a:r>
            <a:endParaRPr lang="en-US" sz="2800" dirty="0">
              <a:solidFill>
                <a:schemeClr val="accent6">
                  <a:lumMod val="75000"/>
                </a:schemeClr>
              </a:solidFill>
            </a:endParaRPr>
          </a:p>
        </p:txBody>
      </p:sp>
      <p:sp>
        <p:nvSpPr>
          <p:cNvPr id="20" name="Rectangle: Rounded Corners 19">
            <a:extLst>
              <a:ext uri="{FF2B5EF4-FFF2-40B4-BE49-F238E27FC236}">
                <a16:creationId xmlns:a16="http://schemas.microsoft.com/office/drawing/2014/main" id="{74116743-4E88-4081-8A5E-945637494334}"/>
              </a:ext>
            </a:extLst>
          </p:cNvPr>
          <p:cNvSpPr/>
          <p:nvPr/>
        </p:nvSpPr>
        <p:spPr>
          <a:xfrm>
            <a:off x="12877800" y="4152900"/>
            <a:ext cx="3048000" cy="990600"/>
          </a:xfrm>
          <a:prstGeom prst="round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err="1"/>
              <a:t>Hệ</a:t>
            </a:r>
            <a:r>
              <a:rPr lang="en-US" sz="2800" dirty="0"/>
              <a:t> </a:t>
            </a:r>
            <a:r>
              <a:rPr lang="en-US" sz="2800" dirty="0" err="1"/>
              <a:t>thống</a:t>
            </a:r>
            <a:r>
              <a:rPr lang="en-US" sz="2800" dirty="0"/>
              <a:t> </a:t>
            </a:r>
            <a:r>
              <a:rPr lang="en-US" sz="2800" dirty="0" err="1"/>
              <a:t>phản</a:t>
            </a:r>
            <a:r>
              <a:rPr lang="en-US" sz="2800" dirty="0"/>
              <a:t> </a:t>
            </a:r>
            <a:r>
              <a:rPr lang="en-US" sz="2800" dirty="0" err="1"/>
              <a:t>hồi</a:t>
            </a:r>
            <a:r>
              <a:rPr lang="en-US" sz="2800" dirty="0"/>
              <a:t> </a:t>
            </a:r>
            <a:r>
              <a:rPr lang="en-US" sz="2800" dirty="0" err="1"/>
              <a:t>tốt</a:t>
            </a:r>
            <a:endParaRPr lang="en-US" sz="2800" dirty="0"/>
          </a:p>
        </p:txBody>
      </p:sp>
      <p:sp>
        <p:nvSpPr>
          <p:cNvPr id="21" name="Rectangle: Rounded Corners 20">
            <a:extLst>
              <a:ext uri="{FF2B5EF4-FFF2-40B4-BE49-F238E27FC236}">
                <a16:creationId xmlns:a16="http://schemas.microsoft.com/office/drawing/2014/main" id="{739551DD-B1F5-449A-A41C-90B618804CD6}"/>
              </a:ext>
            </a:extLst>
          </p:cNvPr>
          <p:cNvSpPr/>
          <p:nvPr/>
        </p:nvSpPr>
        <p:spPr>
          <a:xfrm>
            <a:off x="12877800" y="5664476"/>
            <a:ext cx="3048000" cy="990600"/>
          </a:xfrm>
          <a:prstGeom prst="round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err="1"/>
              <a:t>Không</a:t>
            </a:r>
            <a:r>
              <a:rPr lang="en-US" sz="2800" dirty="0"/>
              <a:t> </a:t>
            </a:r>
            <a:r>
              <a:rPr lang="en-US" sz="2800" dirty="0" err="1"/>
              <a:t>sảy</a:t>
            </a:r>
            <a:r>
              <a:rPr lang="en-US" sz="2800" dirty="0"/>
              <a:t> ra </a:t>
            </a:r>
            <a:r>
              <a:rPr lang="en-US" sz="2800" dirty="0" err="1"/>
              <a:t>hiện</a:t>
            </a:r>
            <a:r>
              <a:rPr lang="en-US" sz="2800" dirty="0"/>
              <a:t> </a:t>
            </a:r>
            <a:r>
              <a:rPr lang="en-US" sz="2800" dirty="0" err="1"/>
              <a:t>tượng</a:t>
            </a:r>
            <a:r>
              <a:rPr lang="en-US" sz="2800" dirty="0"/>
              <a:t> </a:t>
            </a:r>
            <a:r>
              <a:rPr lang="en-US" sz="2800" dirty="0" err="1"/>
              <a:t>treo</a:t>
            </a:r>
            <a:r>
              <a:rPr lang="en-US" sz="2800" dirty="0"/>
              <a:t>, </a:t>
            </a:r>
            <a:r>
              <a:rPr lang="en-US" sz="2800" dirty="0" err="1"/>
              <a:t>lỗi</a:t>
            </a:r>
            <a:endParaRPr lang="en-US" sz="2800" dirty="0"/>
          </a:p>
        </p:txBody>
      </p:sp>
      <p:sp>
        <p:nvSpPr>
          <p:cNvPr id="22" name="Rectangle: Rounded Corners 21">
            <a:extLst>
              <a:ext uri="{FF2B5EF4-FFF2-40B4-BE49-F238E27FC236}">
                <a16:creationId xmlns:a16="http://schemas.microsoft.com/office/drawing/2014/main" id="{0D88B4DD-1388-479A-90B0-EF9741DFB3A4}"/>
              </a:ext>
            </a:extLst>
          </p:cNvPr>
          <p:cNvSpPr/>
          <p:nvPr/>
        </p:nvSpPr>
        <p:spPr>
          <a:xfrm>
            <a:off x="12877800" y="7239000"/>
            <a:ext cx="3048000" cy="1181100"/>
          </a:xfrm>
          <a:prstGeom prst="round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err="1"/>
              <a:t>Cần</a:t>
            </a:r>
            <a:r>
              <a:rPr lang="en-US" sz="2800" dirty="0"/>
              <a:t> </a:t>
            </a:r>
            <a:r>
              <a:rPr lang="en-US" sz="2800" dirty="0" err="1"/>
              <a:t>thử</a:t>
            </a:r>
            <a:r>
              <a:rPr lang="en-US" sz="2800" dirty="0"/>
              <a:t> </a:t>
            </a:r>
            <a:r>
              <a:rPr lang="en-US" sz="2800" dirty="0" err="1"/>
              <a:t>nghiệm</a:t>
            </a:r>
            <a:r>
              <a:rPr lang="en-US" sz="2800" dirty="0"/>
              <a:t> </a:t>
            </a:r>
            <a:r>
              <a:rPr lang="en-US" sz="2800" dirty="0" err="1"/>
              <a:t>với</a:t>
            </a:r>
            <a:r>
              <a:rPr lang="en-US" sz="2800" dirty="0"/>
              <a:t> </a:t>
            </a:r>
            <a:r>
              <a:rPr lang="en-US" sz="2800" dirty="0" err="1"/>
              <a:t>lượng</a:t>
            </a:r>
            <a:r>
              <a:rPr lang="en-US" sz="2800" dirty="0"/>
              <a:t> </a:t>
            </a:r>
            <a:r>
              <a:rPr lang="en-US" sz="2800" dirty="0" err="1"/>
              <a:t>truy</a:t>
            </a:r>
            <a:r>
              <a:rPr lang="en-US" sz="2800" dirty="0"/>
              <a:t> </a:t>
            </a:r>
            <a:r>
              <a:rPr lang="en-US" sz="2800" dirty="0" err="1"/>
              <a:t>cập</a:t>
            </a:r>
            <a:r>
              <a:rPr lang="en-US" sz="2800" dirty="0"/>
              <a:t> </a:t>
            </a:r>
            <a:r>
              <a:rPr lang="en-US" sz="2800" dirty="0" err="1"/>
              <a:t>lớn</a:t>
            </a:r>
            <a:r>
              <a:rPr lang="en-US" sz="2800" dirty="0"/>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6" presetClass="entr" presetSubtype="16" fill="hold" grpId="0" nodeType="click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circle(in)">
                                      <p:cBhvr>
                                        <p:cTn id="14" dur="1250"/>
                                        <p:tgtEl>
                                          <p:spTgt spid="11"/>
                                        </p:tgtEl>
                                      </p:cBhvr>
                                    </p:animEffec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1000"/>
                                        <p:tgtEl>
                                          <p:spTgt spid="14"/>
                                        </p:tgtEl>
                                      </p:cBhvr>
                                    </p:animEffect>
                                    <p:anim calcmode="lin" valueType="num">
                                      <p:cBhvr>
                                        <p:cTn id="20" dur="1000" fill="hold"/>
                                        <p:tgtEl>
                                          <p:spTgt spid="14"/>
                                        </p:tgtEl>
                                        <p:attrNameLst>
                                          <p:attrName>ppt_x</p:attrName>
                                        </p:attrNameLst>
                                      </p:cBhvr>
                                      <p:tavLst>
                                        <p:tav tm="0">
                                          <p:val>
                                            <p:strVal val="#ppt_x"/>
                                          </p:val>
                                        </p:tav>
                                        <p:tav tm="100000">
                                          <p:val>
                                            <p:strVal val="#ppt_x"/>
                                          </p:val>
                                        </p:tav>
                                      </p:tavLst>
                                    </p:anim>
                                    <p:anim calcmode="lin" valueType="num">
                                      <p:cBhvr>
                                        <p:cTn id="21"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fade">
                                      <p:cBhvr>
                                        <p:cTn id="26" dur="1000"/>
                                        <p:tgtEl>
                                          <p:spTgt spid="17"/>
                                        </p:tgtEl>
                                      </p:cBhvr>
                                    </p:animEffect>
                                    <p:anim calcmode="lin" valueType="num">
                                      <p:cBhvr>
                                        <p:cTn id="27" dur="1000" fill="hold"/>
                                        <p:tgtEl>
                                          <p:spTgt spid="17"/>
                                        </p:tgtEl>
                                        <p:attrNameLst>
                                          <p:attrName>ppt_x</p:attrName>
                                        </p:attrNameLst>
                                      </p:cBhvr>
                                      <p:tavLst>
                                        <p:tav tm="0">
                                          <p:val>
                                            <p:strVal val="#ppt_x"/>
                                          </p:val>
                                        </p:tav>
                                        <p:tav tm="100000">
                                          <p:val>
                                            <p:strVal val="#ppt_x"/>
                                          </p:val>
                                        </p:tav>
                                      </p:tavLst>
                                    </p:anim>
                                    <p:anim calcmode="lin" valueType="num">
                                      <p:cBhvr>
                                        <p:cTn id="28"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fade">
                                      <p:cBhvr>
                                        <p:cTn id="33" dur="1000"/>
                                        <p:tgtEl>
                                          <p:spTgt spid="16"/>
                                        </p:tgtEl>
                                      </p:cBhvr>
                                    </p:animEffect>
                                    <p:anim calcmode="lin" valueType="num">
                                      <p:cBhvr>
                                        <p:cTn id="34" dur="1000" fill="hold"/>
                                        <p:tgtEl>
                                          <p:spTgt spid="16"/>
                                        </p:tgtEl>
                                        <p:attrNameLst>
                                          <p:attrName>ppt_x</p:attrName>
                                        </p:attrNameLst>
                                      </p:cBhvr>
                                      <p:tavLst>
                                        <p:tav tm="0">
                                          <p:val>
                                            <p:strVal val="#ppt_x"/>
                                          </p:val>
                                        </p:tav>
                                        <p:tav tm="100000">
                                          <p:val>
                                            <p:strVal val="#ppt_x"/>
                                          </p:val>
                                        </p:tav>
                                      </p:tavLst>
                                    </p:anim>
                                    <p:anim calcmode="lin" valueType="num">
                                      <p:cBhvr>
                                        <p:cTn id="35"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6" presetClass="entr" presetSubtype="16" fill="hold" grpId="0" nodeType="clickEffect">
                                  <p:stCondLst>
                                    <p:cond delay="0"/>
                                  </p:stCondLst>
                                  <p:childTnLst>
                                    <p:set>
                                      <p:cBhvr>
                                        <p:cTn id="39" dur="1" fill="hold">
                                          <p:stCondLst>
                                            <p:cond delay="0"/>
                                          </p:stCondLst>
                                        </p:cTn>
                                        <p:tgtEl>
                                          <p:spTgt spid="13"/>
                                        </p:tgtEl>
                                        <p:attrNameLst>
                                          <p:attrName>style.visibility</p:attrName>
                                        </p:attrNameLst>
                                      </p:cBhvr>
                                      <p:to>
                                        <p:strVal val="visible"/>
                                      </p:to>
                                    </p:set>
                                    <p:animEffect transition="in" filter="circle(in)">
                                      <p:cBhvr>
                                        <p:cTn id="40" dur="1000"/>
                                        <p:tgtEl>
                                          <p:spTgt spid="13"/>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grpId="0" nodeType="clickEffect">
                                  <p:stCondLst>
                                    <p:cond delay="0"/>
                                  </p:stCondLst>
                                  <p:childTnLst>
                                    <p:set>
                                      <p:cBhvr>
                                        <p:cTn id="44" dur="1" fill="hold">
                                          <p:stCondLst>
                                            <p:cond delay="0"/>
                                          </p:stCondLst>
                                        </p:cTn>
                                        <p:tgtEl>
                                          <p:spTgt spid="15"/>
                                        </p:tgtEl>
                                        <p:attrNameLst>
                                          <p:attrName>style.visibility</p:attrName>
                                        </p:attrNameLst>
                                      </p:cBhvr>
                                      <p:to>
                                        <p:strVal val="visible"/>
                                      </p:to>
                                    </p:set>
                                    <p:animEffect transition="in" filter="wipe(down)">
                                      <p:cBhvr>
                                        <p:cTn id="45" dur="500"/>
                                        <p:tgtEl>
                                          <p:spTgt spid="15"/>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4" fill="hold" grpId="0" nodeType="clickEffect">
                                  <p:stCondLst>
                                    <p:cond delay="0"/>
                                  </p:stCondLst>
                                  <p:childTnLst>
                                    <p:set>
                                      <p:cBhvr>
                                        <p:cTn id="49" dur="1" fill="hold">
                                          <p:stCondLst>
                                            <p:cond delay="0"/>
                                          </p:stCondLst>
                                        </p:cTn>
                                        <p:tgtEl>
                                          <p:spTgt spid="19"/>
                                        </p:tgtEl>
                                        <p:attrNameLst>
                                          <p:attrName>style.visibility</p:attrName>
                                        </p:attrNameLst>
                                      </p:cBhvr>
                                      <p:to>
                                        <p:strVal val="visible"/>
                                      </p:to>
                                    </p:set>
                                    <p:animEffect transition="in" filter="wipe(down)">
                                      <p:cBhvr>
                                        <p:cTn id="50" dur="500"/>
                                        <p:tgtEl>
                                          <p:spTgt spid="19"/>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4" fill="hold" grpId="0" nodeType="clickEffect">
                                  <p:stCondLst>
                                    <p:cond delay="0"/>
                                  </p:stCondLst>
                                  <p:childTnLst>
                                    <p:set>
                                      <p:cBhvr>
                                        <p:cTn id="54" dur="1" fill="hold">
                                          <p:stCondLst>
                                            <p:cond delay="0"/>
                                          </p:stCondLst>
                                        </p:cTn>
                                        <p:tgtEl>
                                          <p:spTgt spid="18"/>
                                        </p:tgtEl>
                                        <p:attrNameLst>
                                          <p:attrName>style.visibility</p:attrName>
                                        </p:attrNameLst>
                                      </p:cBhvr>
                                      <p:to>
                                        <p:strVal val="visible"/>
                                      </p:to>
                                    </p:set>
                                    <p:animEffect transition="in" filter="wipe(down)">
                                      <p:cBhvr>
                                        <p:cTn id="55" dur="500"/>
                                        <p:tgtEl>
                                          <p:spTgt spid="18"/>
                                        </p:tgtEl>
                                      </p:cBhvr>
                                    </p:animEffect>
                                  </p:childTnLst>
                                </p:cTn>
                              </p:par>
                            </p:childTnLst>
                          </p:cTn>
                        </p:par>
                      </p:childTnLst>
                    </p:cTn>
                  </p:par>
                  <p:par>
                    <p:cTn id="56" fill="hold">
                      <p:stCondLst>
                        <p:cond delay="indefinite"/>
                      </p:stCondLst>
                      <p:childTnLst>
                        <p:par>
                          <p:cTn id="57" fill="hold">
                            <p:stCondLst>
                              <p:cond delay="0"/>
                            </p:stCondLst>
                            <p:childTnLst>
                              <p:par>
                                <p:cTn id="58" presetID="31" presetClass="entr" presetSubtype="0" fill="hold" grpId="0" nodeType="clickEffect">
                                  <p:stCondLst>
                                    <p:cond delay="0"/>
                                  </p:stCondLst>
                                  <p:childTnLst>
                                    <p:set>
                                      <p:cBhvr>
                                        <p:cTn id="59" dur="1" fill="hold">
                                          <p:stCondLst>
                                            <p:cond delay="0"/>
                                          </p:stCondLst>
                                        </p:cTn>
                                        <p:tgtEl>
                                          <p:spTgt spid="12"/>
                                        </p:tgtEl>
                                        <p:attrNameLst>
                                          <p:attrName>style.visibility</p:attrName>
                                        </p:attrNameLst>
                                      </p:cBhvr>
                                      <p:to>
                                        <p:strVal val="visible"/>
                                      </p:to>
                                    </p:set>
                                    <p:anim calcmode="lin" valueType="num">
                                      <p:cBhvr>
                                        <p:cTn id="60" dur="1000" fill="hold"/>
                                        <p:tgtEl>
                                          <p:spTgt spid="12"/>
                                        </p:tgtEl>
                                        <p:attrNameLst>
                                          <p:attrName>ppt_w</p:attrName>
                                        </p:attrNameLst>
                                      </p:cBhvr>
                                      <p:tavLst>
                                        <p:tav tm="0">
                                          <p:val>
                                            <p:fltVal val="0"/>
                                          </p:val>
                                        </p:tav>
                                        <p:tav tm="100000">
                                          <p:val>
                                            <p:strVal val="#ppt_w"/>
                                          </p:val>
                                        </p:tav>
                                      </p:tavLst>
                                    </p:anim>
                                    <p:anim calcmode="lin" valueType="num">
                                      <p:cBhvr>
                                        <p:cTn id="61" dur="1000" fill="hold"/>
                                        <p:tgtEl>
                                          <p:spTgt spid="12"/>
                                        </p:tgtEl>
                                        <p:attrNameLst>
                                          <p:attrName>ppt_h</p:attrName>
                                        </p:attrNameLst>
                                      </p:cBhvr>
                                      <p:tavLst>
                                        <p:tav tm="0">
                                          <p:val>
                                            <p:fltVal val="0"/>
                                          </p:val>
                                        </p:tav>
                                        <p:tav tm="100000">
                                          <p:val>
                                            <p:strVal val="#ppt_h"/>
                                          </p:val>
                                        </p:tav>
                                      </p:tavLst>
                                    </p:anim>
                                    <p:anim calcmode="lin" valueType="num">
                                      <p:cBhvr>
                                        <p:cTn id="62" dur="1000" fill="hold"/>
                                        <p:tgtEl>
                                          <p:spTgt spid="12"/>
                                        </p:tgtEl>
                                        <p:attrNameLst>
                                          <p:attrName>style.rotation</p:attrName>
                                        </p:attrNameLst>
                                      </p:cBhvr>
                                      <p:tavLst>
                                        <p:tav tm="0">
                                          <p:val>
                                            <p:fltVal val="90"/>
                                          </p:val>
                                        </p:tav>
                                        <p:tav tm="100000">
                                          <p:val>
                                            <p:fltVal val="0"/>
                                          </p:val>
                                        </p:tav>
                                      </p:tavLst>
                                    </p:anim>
                                    <p:animEffect transition="in" filter="fade">
                                      <p:cBhvr>
                                        <p:cTn id="63" dur="1000"/>
                                        <p:tgtEl>
                                          <p:spTgt spid="12"/>
                                        </p:tgtEl>
                                      </p:cBhvr>
                                    </p:animEffect>
                                  </p:childTnLst>
                                </p:cTn>
                              </p:par>
                            </p:childTnLst>
                          </p:cTn>
                        </p:par>
                      </p:childTnLst>
                    </p:cTn>
                  </p:par>
                  <p:par>
                    <p:cTn id="64" fill="hold">
                      <p:stCondLst>
                        <p:cond delay="indefinite"/>
                      </p:stCondLst>
                      <p:childTnLst>
                        <p:par>
                          <p:cTn id="65" fill="hold">
                            <p:stCondLst>
                              <p:cond delay="0"/>
                            </p:stCondLst>
                            <p:childTnLst>
                              <p:par>
                                <p:cTn id="66" presetID="26" presetClass="entr" presetSubtype="0" fill="hold" grpId="0" nodeType="clickEffect">
                                  <p:stCondLst>
                                    <p:cond delay="0"/>
                                  </p:stCondLst>
                                  <p:childTnLst>
                                    <p:set>
                                      <p:cBhvr>
                                        <p:cTn id="67" dur="1" fill="hold">
                                          <p:stCondLst>
                                            <p:cond delay="0"/>
                                          </p:stCondLst>
                                        </p:cTn>
                                        <p:tgtEl>
                                          <p:spTgt spid="20"/>
                                        </p:tgtEl>
                                        <p:attrNameLst>
                                          <p:attrName>style.visibility</p:attrName>
                                        </p:attrNameLst>
                                      </p:cBhvr>
                                      <p:to>
                                        <p:strVal val="visible"/>
                                      </p:to>
                                    </p:set>
                                    <p:animEffect transition="in" filter="wipe(down)">
                                      <p:cBhvr>
                                        <p:cTn id="68" dur="435">
                                          <p:stCondLst>
                                            <p:cond delay="0"/>
                                          </p:stCondLst>
                                        </p:cTn>
                                        <p:tgtEl>
                                          <p:spTgt spid="20"/>
                                        </p:tgtEl>
                                      </p:cBhvr>
                                    </p:animEffect>
                                    <p:anim calcmode="lin" valueType="num">
                                      <p:cBhvr>
                                        <p:cTn id="69" dur="1367" tmFilter="0,0; 0.14,0.36; 0.43,0.73; 0.71,0.91; 1.0,1.0">
                                          <p:stCondLst>
                                            <p:cond delay="0"/>
                                          </p:stCondLst>
                                        </p:cTn>
                                        <p:tgtEl>
                                          <p:spTgt spid="20"/>
                                        </p:tgtEl>
                                        <p:attrNameLst>
                                          <p:attrName>ppt_x</p:attrName>
                                        </p:attrNameLst>
                                      </p:cBhvr>
                                      <p:tavLst>
                                        <p:tav tm="0">
                                          <p:val>
                                            <p:strVal val="#ppt_x-0.25"/>
                                          </p:val>
                                        </p:tav>
                                        <p:tav tm="100000">
                                          <p:val>
                                            <p:strVal val="#ppt_x"/>
                                          </p:val>
                                        </p:tav>
                                      </p:tavLst>
                                    </p:anim>
                                    <p:anim calcmode="lin" valueType="num">
                                      <p:cBhvr>
                                        <p:cTn id="70" dur="498" tmFilter="0.0,0.0; 0.25,0.07; 0.50,0.2; 0.75,0.467; 1.0,1.0">
                                          <p:stCondLst>
                                            <p:cond delay="0"/>
                                          </p:stCondLst>
                                        </p:cTn>
                                        <p:tgtEl>
                                          <p:spTgt spid="20"/>
                                        </p:tgtEl>
                                        <p:attrNameLst>
                                          <p:attrName>ppt_y</p:attrName>
                                        </p:attrNameLst>
                                      </p:cBhvr>
                                      <p:tavLst>
                                        <p:tav tm="0" fmla="#ppt_y-sin(pi*$)/3">
                                          <p:val>
                                            <p:fltVal val="0.5"/>
                                          </p:val>
                                        </p:tav>
                                        <p:tav tm="100000">
                                          <p:val>
                                            <p:fltVal val="1"/>
                                          </p:val>
                                        </p:tav>
                                      </p:tavLst>
                                    </p:anim>
                                    <p:anim calcmode="lin" valueType="num">
                                      <p:cBhvr>
                                        <p:cTn id="71" dur="498" tmFilter="0, 0; 0.125,0.2665; 0.25,0.4; 0.375,0.465; 0.5,0.5;  0.625,0.535; 0.75,0.6; 0.875,0.7335; 1,1">
                                          <p:stCondLst>
                                            <p:cond delay="498"/>
                                          </p:stCondLst>
                                        </p:cTn>
                                        <p:tgtEl>
                                          <p:spTgt spid="20"/>
                                        </p:tgtEl>
                                        <p:attrNameLst>
                                          <p:attrName>ppt_y</p:attrName>
                                        </p:attrNameLst>
                                      </p:cBhvr>
                                      <p:tavLst>
                                        <p:tav tm="0" fmla="#ppt_y-sin(pi*$)/9">
                                          <p:val>
                                            <p:fltVal val="0"/>
                                          </p:val>
                                        </p:tav>
                                        <p:tav tm="100000">
                                          <p:val>
                                            <p:fltVal val="1"/>
                                          </p:val>
                                        </p:tav>
                                      </p:tavLst>
                                    </p:anim>
                                    <p:anim calcmode="lin" valueType="num">
                                      <p:cBhvr>
                                        <p:cTn id="72" dur="249" tmFilter="0, 0; 0.125,0.2665; 0.25,0.4; 0.375,0.465; 0.5,0.5;  0.625,0.535; 0.75,0.6; 0.875,0.7335; 1,1">
                                          <p:stCondLst>
                                            <p:cond delay="993"/>
                                          </p:stCondLst>
                                        </p:cTn>
                                        <p:tgtEl>
                                          <p:spTgt spid="20"/>
                                        </p:tgtEl>
                                        <p:attrNameLst>
                                          <p:attrName>ppt_y</p:attrName>
                                        </p:attrNameLst>
                                      </p:cBhvr>
                                      <p:tavLst>
                                        <p:tav tm="0" fmla="#ppt_y-sin(pi*$)/27">
                                          <p:val>
                                            <p:fltVal val="0"/>
                                          </p:val>
                                        </p:tav>
                                        <p:tav tm="100000">
                                          <p:val>
                                            <p:fltVal val="1"/>
                                          </p:val>
                                        </p:tav>
                                      </p:tavLst>
                                    </p:anim>
                                    <p:anim calcmode="lin" valueType="num">
                                      <p:cBhvr>
                                        <p:cTn id="73" dur="123" tmFilter="0, 0; 0.125,0.2665; 0.25,0.4; 0.375,0.465; 0.5,0.5;  0.625,0.535; 0.75,0.6; 0.875,0.7335; 1,1">
                                          <p:stCondLst>
                                            <p:cond delay="1242"/>
                                          </p:stCondLst>
                                        </p:cTn>
                                        <p:tgtEl>
                                          <p:spTgt spid="20"/>
                                        </p:tgtEl>
                                        <p:attrNameLst>
                                          <p:attrName>ppt_y</p:attrName>
                                        </p:attrNameLst>
                                      </p:cBhvr>
                                      <p:tavLst>
                                        <p:tav tm="0" fmla="#ppt_y-sin(pi*$)/81">
                                          <p:val>
                                            <p:fltVal val="0"/>
                                          </p:val>
                                        </p:tav>
                                        <p:tav tm="100000">
                                          <p:val>
                                            <p:fltVal val="1"/>
                                          </p:val>
                                        </p:tav>
                                      </p:tavLst>
                                    </p:anim>
                                    <p:animScale>
                                      <p:cBhvr>
                                        <p:cTn id="74" dur="20">
                                          <p:stCondLst>
                                            <p:cond delay="487"/>
                                          </p:stCondLst>
                                        </p:cTn>
                                        <p:tgtEl>
                                          <p:spTgt spid="20"/>
                                        </p:tgtEl>
                                      </p:cBhvr>
                                      <p:to x="100000" y="60000"/>
                                    </p:animScale>
                                    <p:animScale>
                                      <p:cBhvr>
                                        <p:cTn id="75" dur="124" decel="50000">
                                          <p:stCondLst>
                                            <p:cond delay="507"/>
                                          </p:stCondLst>
                                        </p:cTn>
                                        <p:tgtEl>
                                          <p:spTgt spid="20"/>
                                        </p:tgtEl>
                                      </p:cBhvr>
                                      <p:to x="100000" y="100000"/>
                                    </p:animScale>
                                    <p:animScale>
                                      <p:cBhvr>
                                        <p:cTn id="76" dur="20">
                                          <p:stCondLst>
                                            <p:cond delay="984"/>
                                          </p:stCondLst>
                                        </p:cTn>
                                        <p:tgtEl>
                                          <p:spTgt spid="20"/>
                                        </p:tgtEl>
                                      </p:cBhvr>
                                      <p:to x="100000" y="80000"/>
                                    </p:animScale>
                                    <p:animScale>
                                      <p:cBhvr>
                                        <p:cTn id="77" dur="124" decel="50000">
                                          <p:stCondLst>
                                            <p:cond delay="1004"/>
                                          </p:stCondLst>
                                        </p:cTn>
                                        <p:tgtEl>
                                          <p:spTgt spid="20"/>
                                        </p:tgtEl>
                                      </p:cBhvr>
                                      <p:to x="100000" y="100000"/>
                                    </p:animScale>
                                    <p:animScale>
                                      <p:cBhvr>
                                        <p:cTn id="78" dur="20">
                                          <p:stCondLst>
                                            <p:cond delay="1231"/>
                                          </p:stCondLst>
                                        </p:cTn>
                                        <p:tgtEl>
                                          <p:spTgt spid="20"/>
                                        </p:tgtEl>
                                      </p:cBhvr>
                                      <p:to x="100000" y="90000"/>
                                    </p:animScale>
                                    <p:animScale>
                                      <p:cBhvr>
                                        <p:cTn id="79" dur="124" decel="50000">
                                          <p:stCondLst>
                                            <p:cond delay="1251"/>
                                          </p:stCondLst>
                                        </p:cTn>
                                        <p:tgtEl>
                                          <p:spTgt spid="20"/>
                                        </p:tgtEl>
                                      </p:cBhvr>
                                      <p:to x="100000" y="100000"/>
                                    </p:animScale>
                                    <p:animScale>
                                      <p:cBhvr>
                                        <p:cTn id="80" dur="20">
                                          <p:stCondLst>
                                            <p:cond delay="1356"/>
                                          </p:stCondLst>
                                        </p:cTn>
                                        <p:tgtEl>
                                          <p:spTgt spid="20"/>
                                        </p:tgtEl>
                                      </p:cBhvr>
                                      <p:to x="100000" y="95000"/>
                                    </p:animScale>
                                    <p:animScale>
                                      <p:cBhvr>
                                        <p:cTn id="81" dur="124" decel="50000">
                                          <p:stCondLst>
                                            <p:cond delay="1376"/>
                                          </p:stCondLst>
                                        </p:cTn>
                                        <p:tgtEl>
                                          <p:spTgt spid="20"/>
                                        </p:tgtEl>
                                      </p:cBhvr>
                                      <p:to x="100000" y="100000"/>
                                    </p:animScale>
                                  </p:childTnLst>
                                </p:cTn>
                              </p:par>
                            </p:childTnLst>
                          </p:cTn>
                        </p:par>
                      </p:childTnLst>
                    </p:cTn>
                  </p:par>
                  <p:par>
                    <p:cTn id="82" fill="hold">
                      <p:stCondLst>
                        <p:cond delay="indefinite"/>
                      </p:stCondLst>
                      <p:childTnLst>
                        <p:par>
                          <p:cTn id="83" fill="hold">
                            <p:stCondLst>
                              <p:cond delay="0"/>
                            </p:stCondLst>
                            <p:childTnLst>
                              <p:par>
                                <p:cTn id="84" presetID="26" presetClass="entr" presetSubtype="0" fill="hold" grpId="0" nodeType="clickEffect">
                                  <p:stCondLst>
                                    <p:cond delay="0"/>
                                  </p:stCondLst>
                                  <p:childTnLst>
                                    <p:set>
                                      <p:cBhvr>
                                        <p:cTn id="85" dur="1" fill="hold">
                                          <p:stCondLst>
                                            <p:cond delay="0"/>
                                          </p:stCondLst>
                                        </p:cTn>
                                        <p:tgtEl>
                                          <p:spTgt spid="21"/>
                                        </p:tgtEl>
                                        <p:attrNameLst>
                                          <p:attrName>style.visibility</p:attrName>
                                        </p:attrNameLst>
                                      </p:cBhvr>
                                      <p:to>
                                        <p:strVal val="visible"/>
                                      </p:to>
                                    </p:set>
                                    <p:animEffect transition="in" filter="wipe(down)">
                                      <p:cBhvr>
                                        <p:cTn id="86" dur="362">
                                          <p:stCondLst>
                                            <p:cond delay="0"/>
                                          </p:stCondLst>
                                        </p:cTn>
                                        <p:tgtEl>
                                          <p:spTgt spid="21"/>
                                        </p:tgtEl>
                                      </p:cBhvr>
                                    </p:animEffect>
                                    <p:anim calcmode="lin" valueType="num">
                                      <p:cBhvr>
                                        <p:cTn id="87" dur="1139" tmFilter="0,0; 0.14,0.36; 0.43,0.73; 0.71,0.91; 1.0,1.0">
                                          <p:stCondLst>
                                            <p:cond delay="0"/>
                                          </p:stCondLst>
                                        </p:cTn>
                                        <p:tgtEl>
                                          <p:spTgt spid="21"/>
                                        </p:tgtEl>
                                        <p:attrNameLst>
                                          <p:attrName>ppt_x</p:attrName>
                                        </p:attrNameLst>
                                      </p:cBhvr>
                                      <p:tavLst>
                                        <p:tav tm="0">
                                          <p:val>
                                            <p:strVal val="#ppt_x-0.25"/>
                                          </p:val>
                                        </p:tav>
                                        <p:tav tm="100000">
                                          <p:val>
                                            <p:strVal val="#ppt_x"/>
                                          </p:val>
                                        </p:tav>
                                      </p:tavLst>
                                    </p:anim>
                                    <p:anim calcmode="lin" valueType="num">
                                      <p:cBhvr>
                                        <p:cTn id="88" dur="415" tmFilter="0.0,0.0; 0.25,0.07; 0.50,0.2; 0.75,0.467; 1.0,1.0">
                                          <p:stCondLst>
                                            <p:cond delay="0"/>
                                          </p:stCondLst>
                                        </p:cTn>
                                        <p:tgtEl>
                                          <p:spTgt spid="21"/>
                                        </p:tgtEl>
                                        <p:attrNameLst>
                                          <p:attrName>ppt_y</p:attrName>
                                        </p:attrNameLst>
                                      </p:cBhvr>
                                      <p:tavLst>
                                        <p:tav tm="0" fmla="#ppt_y-sin(pi*$)/3">
                                          <p:val>
                                            <p:fltVal val="0.5"/>
                                          </p:val>
                                        </p:tav>
                                        <p:tav tm="100000">
                                          <p:val>
                                            <p:fltVal val="1"/>
                                          </p:val>
                                        </p:tav>
                                      </p:tavLst>
                                    </p:anim>
                                    <p:anim calcmode="lin" valueType="num">
                                      <p:cBhvr>
                                        <p:cTn id="89" dur="415" tmFilter="0, 0; 0.125,0.2665; 0.25,0.4; 0.375,0.465; 0.5,0.5;  0.625,0.535; 0.75,0.6; 0.875,0.7335; 1,1">
                                          <p:stCondLst>
                                            <p:cond delay="415"/>
                                          </p:stCondLst>
                                        </p:cTn>
                                        <p:tgtEl>
                                          <p:spTgt spid="21"/>
                                        </p:tgtEl>
                                        <p:attrNameLst>
                                          <p:attrName>ppt_y</p:attrName>
                                        </p:attrNameLst>
                                      </p:cBhvr>
                                      <p:tavLst>
                                        <p:tav tm="0" fmla="#ppt_y-sin(pi*$)/9">
                                          <p:val>
                                            <p:fltVal val="0"/>
                                          </p:val>
                                        </p:tav>
                                        <p:tav tm="100000">
                                          <p:val>
                                            <p:fltVal val="1"/>
                                          </p:val>
                                        </p:tav>
                                      </p:tavLst>
                                    </p:anim>
                                    <p:anim calcmode="lin" valueType="num">
                                      <p:cBhvr>
                                        <p:cTn id="90" dur="207" tmFilter="0, 0; 0.125,0.2665; 0.25,0.4; 0.375,0.465; 0.5,0.5;  0.625,0.535; 0.75,0.6; 0.875,0.7335; 1,1">
                                          <p:stCondLst>
                                            <p:cond delay="828"/>
                                          </p:stCondLst>
                                        </p:cTn>
                                        <p:tgtEl>
                                          <p:spTgt spid="21"/>
                                        </p:tgtEl>
                                        <p:attrNameLst>
                                          <p:attrName>ppt_y</p:attrName>
                                        </p:attrNameLst>
                                      </p:cBhvr>
                                      <p:tavLst>
                                        <p:tav tm="0" fmla="#ppt_y-sin(pi*$)/27">
                                          <p:val>
                                            <p:fltVal val="0"/>
                                          </p:val>
                                        </p:tav>
                                        <p:tav tm="100000">
                                          <p:val>
                                            <p:fltVal val="1"/>
                                          </p:val>
                                        </p:tav>
                                      </p:tavLst>
                                    </p:anim>
                                    <p:anim calcmode="lin" valueType="num">
                                      <p:cBhvr>
                                        <p:cTn id="91" dur="103" tmFilter="0, 0; 0.125,0.2665; 0.25,0.4; 0.375,0.465; 0.5,0.5;  0.625,0.535; 0.75,0.6; 0.875,0.7335; 1,1">
                                          <p:stCondLst>
                                            <p:cond delay="1035"/>
                                          </p:stCondLst>
                                        </p:cTn>
                                        <p:tgtEl>
                                          <p:spTgt spid="21"/>
                                        </p:tgtEl>
                                        <p:attrNameLst>
                                          <p:attrName>ppt_y</p:attrName>
                                        </p:attrNameLst>
                                      </p:cBhvr>
                                      <p:tavLst>
                                        <p:tav tm="0" fmla="#ppt_y-sin(pi*$)/81">
                                          <p:val>
                                            <p:fltVal val="0"/>
                                          </p:val>
                                        </p:tav>
                                        <p:tav tm="100000">
                                          <p:val>
                                            <p:fltVal val="1"/>
                                          </p:val>
                                        </p:tav>
                                      </p:tavLst>
                                    </p:anim>
                                    <p:animScale>
                                      <p:cBhvr>
                                        <p:cTn id="92" dur="16">
                                          <p:stCondLst>
                                            <p:cond delay="406"/>
                                          </p:stCondLst>
                                        </p:cTn>
                                        <p:tgtEl>
                                          <p:spTgt spid="21"/>
                                        </p:tgtEl>
                                      </p:cBhvr>
                                      <p:to x="100000" y="60000"/>
                                    </p:animScale>
                                    <p:animScale>
                                      <p:cBhvr>
                                        <p:cTn id="93" dur="104" decel="50000">
                                          <p:stCondLst>
                                            <p:cond delay="423"/>
                                          </p:stCondLst>
                                        </p:cTn>
                                        <p:tgtEl>
                                          <p:spTgt spid="21"/>
                                        </p:tgtEl>
                                      </p:cBhvr>
                                      <p:to x="100000" y="100000"/>
                                    </p:animScale>
                                    <p:animScale>
                                      <p:cBhvr>
                                        <p:cTn id="94" dur="16">
                                          <p:stCondLst>
                                            <p:cond delay="820"/>
                                          </p:stCondLst>
                                        </p:cTn>
                                        <p:tgtEl>
                                          <p:spTgt spid="21"/>
                                        </p:tgtEl>
                                      </p:cBhvr>
                                      <p:to x="100000" y="80000"/>
                                    </p:animScale>
                                    <p:animScale>
                                      <p:cBhvr>
                                        <p:cTn id="95" dur="104" decel="50000">
                                          <p:stCondLst>
                                            <p:cond delay="836"/>
                                          </p:stCondLst>
                                        </p:cTn>
                                        <p:tgtEl>
                                          <p:spTgt spid="21"/>
                                        </p:tgtEl>
                                      </p:cBhvr>
                                      <p:to x="100000" y="100000"/>
                                    </p:animScale>
                                    <p:animScale>
                                      <p:cBhvr>
                                        <p:cTn id="96" dur="16">
                                          <p:stCondLst>
                                            <p:cond delay="1026"/>
                                          </p:stCondLst>
                                        </p:cTn>
                                        <p:tgtEl>
                                          <p:spTgt spid="21"/>
                                        </p:tgtEl>
                                      </p:cBhvr>
                                      <p:to x="100000" y="90000"/>
                                    </p:animScale>
                                    <p:animScale>
                                      <p:cBhvr>
                                        <p:cTn id="97" dur="104" decel="50000">
                                          <p:stCondLst>
                                            <p:cond delay="1042"/>
                                          </p:stCondLst>
                                        </p:cTn>
                                        <p:tgtEl>
                                          <p:spTgt spid="21"/>
                                        </p:tgtEl>
                                      </p:cBhvr>
                                      <p:to x="100000" y="100000"/>
                                    </p:animScale>
                                    <p:animScale>
                                      <p:cBhvr>
                                        <p:cTn id="98" dur="16">
                                          <p:stCondLst>
                                            <p:cond delay="1130"/>
                                          </p:stCondLst>
                                        </p:cTn>
                                        <p:tgtEl>
                                          <p:spTgt spid="21"/>
                                        </p:tgtEl>
                                      </p:cBhvr>
                                      <p:to x="100000" y="95000"/>
                                    </p:animScale>
                                    <p:animScale>
                                      <p:cBhvr>
                                        <p:cTn id="99" dur="104" decel="50000">
                                          <p:stCondLst>
                                            <p:cond delay="1146"/>
                                          </p:stCondLst>
                                        </p:cTn>
                                        <p:tgtEl>
                                          <p:spTgt spid="21"/>
                                        </p:tgtEl>
                                      </p:cBhvr>
                                      <p:to x="100000" y="100000"/>
                                    </p:animScale>
                                  </p:childTnLst>
                                </p:cTn>
                              </p:par>
                            </p:childTnLst>
                          </p:cTn>
                        </p:par>
                      </p:childTnLst>
                    </p:cTn>
                  </p:par>
                  <p:par>
                    <p:cTn id="100" fill="hold">
                      <p:stCondLst>
                        <p:cond delay="indefinite"/>
                      </p:stCondLst>
                      <p:childTnLst>
                        <p:par>
                          <p:cTn id="101" fill="hold">
                            <p:stCondLst>
                              <p:cond delay="0"/>
                            </p:stCondLst>
                            <p:childTnLst>
                              <p:par>
                                <p:cTn id="102" presetID="26" presetClass="entr" presetSubtype="0" fill="hold" grpId="0" nodeType="clickEffect">
                                  <p:stCondLst>
                                    <p:cond delay="0"/>
                                  </p:stCondLst>
                                  <p:childTnLst>
                                    <p:set>
                                      <p:cBhvr>
                                        <p:cTn id="103" dur="1" fill="hold">
                                          <p:stCondLst>
                                            <p:cond delay="0"/>
                                          </p:stCondLst>
                                        </p:cTn>
                                        <p:tgtEl>
                                          <p:spTgt spid="22"/>
                                        </p:tgtEl>
                                        <p:attrNameLst>
                                          <p:attrName>style.visibility</p:attrName>
                                        </p:attrNameLst>
                                      </p:cBhvr>
                                      <p:to>
                                        <p:strVal val="visible"/>
                                      </p:to>
                                    </p:set>
                                    <p:animEffect transition="in" filter="wipe(down)">
                                      <p:cBhvr>
                                        <p:cTn id="104" dur="362">
                                          <p:stCondLst>
                                            <p:cond delay="0"/>
                                          </p:stCondLst>
                                        </p:cTn>
                                        <p:tgtEl>
                                          <p:spTgt spid="22"/>
                                        </p:tgtEl>
                                      </p:cBhvr>
                                    </p:animEffect>
                                    <p:anim calcmode="lin" valueType="num">
                                      <p:cBhvr>
                                        <p:cTn id="105" dur="1139" tmFilter="0,0; 0.14,0.36; 0.43,0.73; 0.71,0.91; 1.0,1.0">
                                          <p:stCondLst>
                                            <p:cond delay="0"/>
                                          </p:stCondLst>
                                        </p:cTn>
                                        <p:tgtEl>
                                          <p:spTgt spid="22"/>
                                        </p:tgtEl>
                                        <p:attrNameLst>
                                          <p:attrName>ppt_x</p:attrName>
                                        </p:attrNameLst>
                                      </p:cBhvr>
                                      <p:tavLst>
                                        <p:tav tm="0">
                                          <p:val>
                                            <p:strVal val="#ppt_x-0.25"/>
                                          </p:val>
                                        </p:tav>
                                        <p:tav tm="100000">
                                          <p:val>
                                            <p:strVal val="#ppt_x"/>
                                          </p:val>
                                        </p:tav>
                                      </p:tavLst>
                                    </p:anim>
                                    <p:anim calcmode="lin" valueType="num">
                                      <p:cBhvr>
                                        <p:cTn id="106" dur="415" tmFilter="0.0,0.0; 0.25,0.07; 0.50,0.2; 0.75,0.467; 1.0,1.0">
                                          <p:stCondLst>
                                            <p:cond delay="0"/>
                                          </p:stCondLst>
                                        </p:cTn>
                                        <p:tgtEl>
                                          <p:spTgt spid="22"/>
                                        </p:tgtEl>
                                        <p:attrNameLst>
                                          <p:attrName>ppt_y</p:attrName>
                                        </p:attrNameLst>
                                      </p:cBhvr>
                                      <p:tavLst>
                                        <p:tav tm="0" fmla="#ppt_y-sin(pi*$)/3">
                                          <p:val>
                                            <p:fltVal val="0.5"/>
                                          </p:val>
                                        </p:tav>
                                        <p:tav tm="100000">
                                          <p:val>
                                            <p:fltVal val="1"/>
                                          </p:val>
                                        </p:tav>
                                      </p:tavLst>
                                    </p:anim>
                                    <p:anim calcmode="lin" valueType="num">
                                      <p:cBhvr>
                                        <p:cTn id="107" dur="415" tmFilter="0, 0; 0.125,0.2665; 0.25,0.4; 0.375,0.465; 0.5,0.5;  0.625,0.535; 0.75,0.6; 0.875,0.7335; 1,1">
                                          <p:stCondLst>
                                            <p:cond delay="415"/>
                                          </p:stCondLst>
                                        </p:cTn>
                                        <p:tgtEl>
                                          <p:spTgt spid="22"/>
                                        </p:tgtEl>
                                        <p:attrNameLst>
                                          <p:attrName>ppt_y</p:attrName>
                                        </p:attrNameLst>
                                      </p:cBhvr>
                                      <p:tavLst>
                                        <p:tav tm="0" fmla="#ppt_y-sin(pi*$)/9">
                                          <p:val>
                                            <p:fltVal val="0"/>
                                          </p:val>
                                        </p:tav>
                                        <p:tav tm="100000">
                                          <p:val>
                                            <p:fltVal val="1"/>
                                          </p:val>
                                        </p:tav>
                                      </p:tavLst>
                                    </p:anim>
                                    <p:anim calcmode="lin" valueType="num">
                                      <p:cBhvr>
                                        <p:cTn id="108" dur="207" tmFilter="0, 0; 0.125,0.2665; 0.25,0.4; 0.375,0.465; 0.5,0.5;  0.625,0.535; 0.75,0.6; 0.875,0.7335; 1,1">
                                          <p:stCondLst>
                                            <p:cond delay="828"/>
                                          </p:stCondLst>
                                        </p:cTn>
                                        <p:tgtEl>
                                          <p:spTgt spid="22"/>
                                        </p:tgtEl>
                                        <p:attrNameLst>
                                          <p:attrName>ppt_y</p:attrName>
                                        </p:attrNameLst>
                                      </p:cBhvr>
                                      <p:tavLst>
                                        <p:tav tm="0" fmla="#ppt_y-sin(pi*$)/27">
                                          <p:val>
                                            <p:fltVal val="0"/>
                                          </p:val>
                                        </p:tav>
                                        <p:tav tm="100000">
                                          <p:val>
                                            <p:fltVal val="1"/>
                                          </p:val>
                                        </p:tav>
                                      </p:tavLst>
                                    </p:anim>
                                    <p:anim calcmode="lin" valueType="num">
                                      <p:cBhvr>
                                        <p:cTn id="109" dur="103" tmFilter="0, 0; 0.125,0.2665; 0.25,0.4; 0.375,0.465; 0.5,0.5;  0.625,0.535; 0.75,0.6; 0.875,0.7335; 1,1">
                                          <p:stCondLst>
                                            <p:cond delay="1035"/>
                                          </p:stCondLst>
                                        </p:cTn>
                                        <p:tgtEl>
                                          <p:spTgt spid="22"/>
                                        </p:tgtEl>
                                        <p:attrNameLst>
                                          <p:attrName>ppt_y</p:attrName>
                                        </p:attrNameLst>
                                      </p:cBhvr>
                                      <p:tavLst>
                                        <p:tav tm="0" fmla="#ppt_y-sin(pi*$)/81">
                                          <p:val>
                                            <p:fltVal val="0"/>
                                          </p:val>
                                        </p:tav>
                                        <p:tav tm="100000">
                                          <p:val>
                                            <p:fltVal val="1"/>
                                          </p:val>
                                        </p:tav>
                                      </p:tavLst>
                                    </p:anim>
                                    <p:animScale>
                                      <p:cBhvr>
                                        <p:cTn id="110" dur="16">
                                          <p:stCondLst>
                                            <p:cond delay="406"/>
                                          </p:stCondLst>
                                        </p:cTn>
                                        <p:tgtEl>
                                          <p:spTgt spid="22"/>
                                        </p:tgtEl>
                                      </p:cBhvr>
                                      <p:to x="100000" y="60000"/>
                                    </p:animScale>
                                    <p:animScale>
                                      <p:cBhvr>
                                        <p:cTn id="111" dur="104" decel="50000">
                                          <p:stCondLst>
                                            <p:cond delay="423"/>
                                          </p:stCondLst>
                                        </p:cTn>
                                        <p:tgtEl>
                                          <p:spTgt spid="22"/>
                                        </p:tgtEl>
                                      </p:cBhvr>
                                      <p:to x="100000" y="100000"/>
                                    </p:animScale>
                                    <p:animScale>
                                      <p:cBhvr>
                                        <p:cTn id="112" dur="16">
                                          <p:stCondLst>
                                            <p:cond delay="820"/>
                                          </p:stCondLst>
                                        </p:cTn>
                                        <p:tgtEl>
                                          <p:spTgt spid="22"/>
                                        </p:tgtEl>
                                      </p:cBhvr>
                                      <p:to x="100000" y="80000"/>
                                    </p:animScale>
                                    <p:animScale>
                                      <p:cBhvr>
                                        <p:cTn id="113" dur="104" decel="50000">
                                          <p:stCondLst>
                                            <p:cond delay="836"/>
                                          </p:stCondLst>
                                        </p:cTn>
                                        <p:tgtEl>
                                          <p:spTgt spid="22"/>
                                        </p:tgtEl>
                                      </p:cBhvr>
                                      <p:to x="100000" y="100000"/>
                                    </p:animScale>
                                    <p:animScale>
                                      <p:cBhvr>
                                        <p:cTn id="114" dur="16">
                                          <p:stCondLst>
                                            <p:cond delay="1026"/>
                                          </p:stCondLst>
                                        </p:cTn>
                                        <p:tgtEl>
                                          <p:spTgt spid="22"/>
                                        </p:tgtEl>
                                      </p:cBhvr>
                                      <p:to x="100000" y="90000"/>
                                    </p:animScale>
                                    <p:animScale>
                                      <p:cBhvr>
                                        <p:cTn id="115" dur="104" decel="50000">
                                          <p:stCondLst>
                                            <p:cond delay="1042"/>
                                          </p:stCondLst>
                                        </p:cTn>
                                        <p:tgtEl>
                                          <p:spTgt spid="22"/>
                                        </p:tgtEl>
                                      </p:cBhvr>
                                      <p:to x="100000" y="100000"/>
                                    </p:animScale>
                                    <p:animScale>
                                      <p:cBhvr>
                                        <p:cTn id="116" dur="16">
                                          <p:stCondLst>
                                            <p:cond delay="1130"/>
                                          </p:stCondLst>
                                        </p:cTn>
                                        <p:tgtEl>
                                          <p:spTgt spid="22"/>
                                        </p:tgtEl>
                                      </p:cBhvr>
                                      <p:to x="100000" y="95000"/>
                                    </p:animScale>
                                    <p:animScale>
                                      <p:cBhvr>
                                        <p:cTn id="117" dur="104" decel="50000">
                                          <p:stCondLst>
                                            <p:cond delay="1146"/>
                                          </p:stCondLst>
                                        </p:cTn>
                                        <p:tgtEl>
                                          <p:spTgt spid="22"/>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2208677" y="1640648"/>
            <a:ext cx="6969612" cy="1462986"/>
          </a:xfrm>
          <a:prstGeom prst="rect">
            <a:avLst/>
          </a:prstGeom>
          <a:solidFill>
            <a:schemeClr val="accent6">
              <a:lumMod val="75000"/>
            </a:schemeClr>
          </a:solidFill>
        </p:spPr>
        <p:txBody>
          <a:bodyPr wrap="square" rtlCol="0">
            <a:normAutofit/>
          </a:bodyPr>
          <a:lstStyle/>
          <a:p>
            <a:r>
              <a:rPr lang="en-US" altLang="zh-CN" sz="7050" b="1" dirty="0">
                <a:solidFill>
                  <a:schemeClr val="bg1"/>
                </a:solidFill>
                <a:latin typeface="Noto Sans"/>
                <a:ea typeface="Noto Sans"/>
              </a:rPr>
              <a:t>PHẦN IV</a:t>
            </a:r>
            <a:endParaRPr lang="zh-CN" altLang="en-US" sz="7200" b="1" dirty="0">
              <a:solidFill>
                <a:schemeClr val="bg1"/>
              </a:solidFill>
            </a:endParaRPr>
          </a:p>
        </p:txBody>
      </p:sp>
      <p:sp>
        <p:nvSpPr>
          <p:cNvPr id="8" name="文本框 7"/>
          <p:cNvSpPr txBox="1"/>
          <p:nvPr/>
        </p:nvSpPr>
        <p:spPr>
          <a:xfrm>
            <a:off x="2129108" y="3749464"/>
            <a:ext cx="7825446" cy="1234440"/>
          </a:xfrm>
          <a:prstGeom prst="rect">
            <a:avLst/>
          </a:prstGeom>
          <a:noFill/>
        </p:spPr>
        <p:txBody>
          <a:bodyPr wrap="square" rtlCol="0">
            <a:normAutofit fontScale="77500" lnSpcReduction="20000"/>
          </a:bodyPr>
          <a:lstStyle/>
          <a:p>
            <a:r>
              <a:rPr lang="en-US" altLang="vi-VN" sz="7200" b="1" dirty="0" err="1">
                <a:solidFill>
                  <a:schemeClr val="accent6">
                    <a:lumMod val="75000"/>
                  </a:schemeClr>
                </a:solidFill>
                <a:latin typeface="Noto Sans"/>
                <a:ea typeface="Noto Sans"/>
              </a:rPr>
              <a:t>Kết</a:t>
            </a:r>
            <a:r>
              <a:rPr lang="en-US" altLang="vi-VN" sz="7200" b="1" dirty="0">
                <a:solidFill>
                  <a:schemeClr val="accent6">
                    <a:lumMod val="75000"/>
                  </a:schemeClr>
                </a:solidFill>
                <a:latin typeface="Noto Sans"/>
                <a:ea typeface="Noto Sans"/>
              </a:rPr>
              <a:t> </a:t>
            </a:r>
            <a:r>
              <a:rPr lang="en-US" altLang="vi-VN" sz="7200" b="1" dirty="0" err="1">
                <a:solidFill>
                  <a:schemeClr val="accent6">
                    <a:lumMod val="75000"/>
                  </a:schemeClr>
                </a:solidFill>
                <a:latin typeface="Noto Sans"/>
                <a:ea typeface="Noto Sans"/>
              </a:rPr>
              <a:t>luận</a:t>
            </a:r>
            <a:r>
              <a:rPr lang="en-US" altLang="vi-VN" sz="7200" b="1" dirty="0">
                <a:solidFill>
                  <a:schemeClr val="accent6">
                    <a:lumMod val="75000"/>
                  </a:schemeClr>
                </a:solidFill>
                <a:latin typeface="Noto Sans"/>
                <a:ea typeface="Noto Sans"/>
              </a:rPr>
              <a:t> </a:t>
            </a:r>
            <a:r>
              <a:rPr lang="en-US" altLang="vi-VN" sz="7200" b="1" dirty="0" err="1">
                <a:solidFill>
                  <a:schemeClr val="accent6">
                    <a:lumMod val="75000"/>
                  </a:schemeClr>
                </a:solidFill>
                <a:latin typeface="Noto Sans"/>
                <a:ea typeface="Noto Sans"/>
              </a:rPr>
              <a:t>và</a:t>
            </a:r>
            <a:r>
              <a:rPr lang="en-US" altLang="vi-VN" sz="7200" b="1" dirty="0">
                <a:solidFill>
                  <a:schemeClr val="accent6">
                    <a:lumMod val="75000"/>
                  </a:schemeClr>
                </a:solidFill>
                <a:latin typeface="Noto Sans"/>
                <a:ea typeface="Noto Sans"/>
              </a:rPr>
              <a:t> </a:t>
            </a:r>
            <a:r>
              <a:rPr lang="en-US" altLang="vi-VN" sz="7200" b="1" dirty="0" err="1">
                <a:solidFill>
                  <a:schemeClr val="accent6">
                    <a:lumMod val="75000"/>
                  </a:schemeClr>
                </a:solidFill>
                <a:latin typeface="Noto Sans"/>
                <a:ea typeface="Noto Sans"/>
              </a:rPr>
              <a:t>đánh</a:t>
            </a:r>
            <a:r>
              <a:rPr lang="en-US" altLang="vi-VN" sz="7200" b="1" dirty="0">
                <a:solidFill>
                  <a:schemeClr val="accent6">
                    <a:lumMod val="75000"/>
                  </a:schemeClr>
                </a:solidFill>
                <a:latin typeface="Noto Sans"/>
                <a:ea typeface="Noto Sans"/>
              </a:rPr>
              <a:t> </a:t>
            </a:r>
            <a:r>
              <a:rPr lang="en-US" altLang="vi-VN" sz="7200" b="1" dirty="0" err="1">
                <a:solidFill>
                  <a:schemeClr val="accent6">
                    <a:lumMod val="75000"/>
                  </a:schemeClr>
                </a:solidFill>
                <a:latin typeface="Noto Sans"/>
                <a:ea typeface="Noto Sans"/>
              </a:rPr>
              <a:t>giá</a:t>
            </a:r>
            <a:endParaRPr lang="vi-VN" altLang="vi-VN" sz="7200" b="1" dirty="0">
              <a:solidFill>
                <a:schemeClr val="accent6">
                  <a:lumMod val="75000"/>
                </a:schemeClr>
              </a:solidFill>
              <a:latin typeface="Noto Sans"/>
              <a:ea typeface="Noto Sans"/>
            </a:endParaRPr>
          </a:p>
        </p:txBody>
      </p:sp>
      <p:sp>
        <p:nvSpPr>
          <p:cNvPr id="10" name="文本框 9"/>
          <p:cNvSpPr txBox="1"/>
          <p:nvPr/>
        </p:nvSpPr>
        <p:spPr>
          <a:xfrm>
            <a:off x="2208677" y="5780954"/>
            <a:ext cx="9016349" cy="605682"/>
          </a:xfrm>
          <a:prstGeom prst="rect">
            <a:avLst/>
          </a:prstGeom>
          <a:noFill/>
        </p:spPr>
        <p:txBody>
          <a:bodyPr wrap="square" rtlCol="0">
            <a:normAutofit/>
          </a:bodyPr>
          <a:lstStyle/>
          <a:p>
            <a:pPr lvl="0">
              <a:lnSpc>
                <a:spcPct val="160000"/>
              </a:lnSpc>
              <a:defRPr/>
            </a:pPr>
            <a:r>
              <a:rPr lang="vi-VN" altLang="vi-VN" sz="2100">
                <a:solidFill>
                  <a:schemeClr val="bg1">
                    <a:lumMod val="75000"/>
                    <a:lumOff val="25000"/>
                  </a:schemeClr>
                </a:solidFill>
                <a:latin typeface="Noto Sans"/>
                <a:ea typeface="Noto Sans"/>
                <a:sym typeface="Century Gothic" panose="020B0502020202020204" pitchFamily="34" charset="0"/>
              </a:rPr>
              <a:t>Bấm vào tiêu đề</a:t>
            </a:r>
          </a:p>
        </p:txBody>
      </p:sp>
      <p:cxnSp>
        <p:nvCxnSpPr>
          <p:cNvPr id="12" name="直接连接符 11"/>
          <p:cNvCxnSpPr/>
          <p:nvPr/>
        </p:nvCxnSpPr>
        <p:spPr>
          <a:xfrm>
            <a:off x="2208677" y="5127771"/>
            <a:ext cx="1371600" cy="0"/>
          </a:xfrm>
          <a:prstGeom prst="line">
            <a:avLst/>
          </a:prstGeom>
          <a:ln w="412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21" name="等腰三角形 12"/>
          <p:cNvSpPr/>
          <p:nvPr/>
        </p:nvSpPr>
        <p:spPr>
          <a:xfrm rot="19800000">
            <a:off x="16619394" y="3220258"/>
            <a:ext cx="1480284" cy="1149920"/>
          </a:xfrm>
          <a:custGeom>
            <a:avLst/>
            <a:gdLst>
              <a:gd name="connsiteX0" fmla="*/ 0 w 986856"/>
              <a:gd name="connsiteY0" fmla="*/ 721831 h 721831"/>
              <a:gd name="connsiteX1" fmla="*/ 493428 w 986856"/>
              <a:gd name="connsiteY1" fmla="*/ 0 h 721831"/>
              <a:gd name="connsiteX2" fmla="*/ 986856 w 986856"/>
              <a:gd name="connsiteY2" fmla="*/ 721831 h 721831"/>
              <a:gd name="connsiteX3" fmla="*/ 0 w 986856"/>
              <a:gd name="connsiteY3" fmla="*/ 721831 h 721831"/>
              <a:gd name="connsiteX0-1" fmla="*/ 0 w 986856"/>
              <a:gd name="connsiteY0-2" fmla="*/ 766613 h 766613"/>
              <a:gd name="connsiteX1-3" fmla="*/ 550336 w 986856"/>
              <a:gd name="connsiteY1-4" fmla="*/ 0 h 766613"/>
              <a:gd name="connsiteX2-5" fmla="*/ 986856 w 986856"/>
              <a:gd name="connsiteY2-6" fmla="*/ 766613 h 766613"/>
              <a:gd name="connsiteX3-7" fmla="*/ 0 w 986856"/>
              <a:gd name="connsiteY3-8" fmla="*/ 766613 h 766613"/>
            </a:gdLst>
            <a:ahLst/>
            <a:cxnLst>
              <a:cxn ang="0">
                <a:pos x="connsiteX0-1" y="connsiteY0-2"/>
              </a:cxn>
              <a:cxn ang="0">
                <a:pos x="connsiteX1-3" y="connsiteY1-4"/>
              </a:cxn>
              <a:cxn ang="0">
                <a:pos x="connsiteX2-5" y="connsiteY2-6"/>
              </a:cxn>
              <a:cxn ang="0">
                <a:pos x="connsiteX3-7" y="connsiteY3-8"/>
              </a:cxn>
            </a:cxnLst>
            <a:rect l="l" t="t" r="r" b="b"/>
            <a:pathLst>
              <a:path w="986856" h="766613">
                <a:moveTo>
                  <a:pt x="0" y="766613"/>
                </a:moveTo>
                <a:lnTo>
                  <a:pt x="550336" y="0"/>
                </a:lnTo>
                <a:lnTo>
                  <a:pt x="986856" y="766613"/>
                </a:lnTo>
                <a:lnTo>
                  <a:pt x="0" y="766613"/>
                </a:lnTo>
                <a:close/>
              </a:path>
            </a:pathLst>
          </a:custGeom>
          <a:solidFill>
            <a:schemeClr val="accent6">
              <a:lumMod val="60000"/>
              <a:lumOff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a:p>
        </p:txBody>
      </p:sp>
      <p:sp>
        <p:nvSpPr>
          <p:cNvPr id="22" name="等腰三角形 21"/>
          <p:cNvSpPr/>
          <p:nvPr/>
        </p:nvSpPr>
        <p:spPr>
          <a:xfrm rot="16200000">
            <a:off x="15480395" y="4145454"/>
            <a:ext cx="3015578" cy="2599635"/>
          </a:xfrm>
          <a:prstGeom prst="triangle">
            <a:avLst/>
          </a:prstGeom>
          <a:solidFill>
            <a:schemeClr val="accent6"/>
          </a:solidFill>
          <a:ln>
            <a:noFill/>
          </a:ln>
          <a:effectLst>
            <a:outerShdw blurRad="50800" dist="38100" dir="8100000" sx="104000" sy="104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a:p>
        </p:txBody>
      </p:sp>
      <p:sp>
        <p:nvSpPr>
          <p:cNvPr id="23" name="等腰三角形 22"/>
          <p:cNvSpPr/>
          <p:nvPr/>
        </p:nvSpPr>
        <p:spPr>
          <a:xfrm rot="9009020">
            <a:off x="15731127" y="5242499"/>
            <a:ext cx="765312" cy="659751"/>
          </a:xfrm>
          <a:prstGeom prst="triangl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a:p>
        </p:txBody>
      </p:sp>
      <p:sp>
        <p:nvSpPr>
          <p:cNvPr id="24" name="等腰三角形 23"/>
          <p:cNvSpPr/>
          <p:nvPr/>
        </p:nvSpPr>
        <p:spPr>
          <a:xfrm rot="16200000">
            <a:off x="15693494" y="2073824"/>
            <a:ext cx="765312" cy="659751"/>
          </a:xfrm>
          <a:prstGeom prst="triangle">
            <a:avLst/>
          </a:prstGeom>
          <a:solidFill>
            <a:srgbClr val="1B304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a:p>
        </p:txBody>
      </p:sp>
      <p:sp>
        <p:nvSpPr>
          <p:cNvPr id="25" name="等腰三角形 24"/>
          <p:cNvSpPr/>
          <p:nvPr/>
        </p:nvSpPr>
        <p:spPr>
          <a:xfrm rot="5400000">
            <a:off x="16570243" y="2147099"/>
            <a:ext cx="608537" cy="524600"/>
          </a:xfrm>
          <a:prstGeom prst="triangle">
            <a:avLst/>
          </a:prstGeom>
          <a:solidFill>
            <a:schemeClr val="accent6">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a:p>
        </p:txBody>
      </p:sp>
      <p:sp>
        <p:nvSpPr>
          <p:cNvPr id="2" name="矩形 1"/>
          <p:cNvSpPr/>
          <p:nvPr/>
        </p:nvSpPr>
        <p:spPr>
          <a:xfrm rot="18903724">
            <a:off x="10970195" y="6906202"/>
            <a:ext cx="6277595" cy="7139414"/>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a:p>
        </p:txBody>
      </p:sp>
      <p:sp>
        <p:nvSpPr>
          <p:cNvPr id="3" name="矩形 2"/>
          <p:cNvSpPr/>
          <p:nvPr/>
        </p:nvSpPr>
        <p:spPr>
          <a:xfrm rot="18903724">
            <a:off x="-2825809" y="-1803786"/>
            <a:ext cx="6277595" cy="3786984"/>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a:p>
        </p:txBody>
      </p:sp>
      <p:sp>
        <p:nvSpPr>
          <p:cNvPr id="6" name="Freeform 6"/>
          <p:cNvSpPr>
            <a:spLocks noEditPoints="1"/>
          </p:cNvSpPr>
          <p:nvPr/>
        </p:nvSpPr>
        <p:spPr bwMode="auto">
          <a:xfrm>
            <a:off x="7406203" y="1712979"/>
            <a:ext cx="1686878" cy="1379220"/>
          </a:xfrm>
          <a:custGeom>
            <a:avLst/>
            <a:gdLst>
              <a:gd name="T0" fmla="*/ 725 w 1364"/>
              <a:gd name="T1" fmla="*/ 847 h 1123"/>
              <a:gd name="T2" fmla="*/ 51 w 1364"/>
              <a:gd name="T3" fmla="*/ 757 h 1123"/>
              <a:gd name="T4" fmla="*/ 1159 w 1364"/>
              <a:gd name="T5" fmla="*/ 786 h 1123"/>
              <a:gd name="T6" fmla="*/ 1143 w 1364"/>
              <a:gd name="T7" fmla="*/ 765 h 1123"/>
              <a:gd name="T8" fmla="*/ 720 w 1364"/>
              <a:gd name="T9" fmla="*/ 805 h 1123"/>
              <a:gd name="T10" fmla="*/ 57 w 1364"/>
              <a:gd name="T11" fmla="*/ 484 h 1123"/>
              <a:gd name="T12" fmla="*/ 733 w 1364"/>
              <a:gd name="T13" fmla="*/ 828 h 1123"/>
              <a:gd name="T14" fmla="*/ 1158 w 1364"/>
              <a:gd name="T15" fmla="*/ 621 h 1123"/>
              <a:gd name="T16" fmla="*/ 720 w 1364"/>
              <a:gd name="T17" fmla="*/ 805 h 1123"/>
              <a:gd name="T18" fmla="*/ 1001 w 1364"/>
              <a:gd name="T19" fmla="*/ 579 h 1123"/>
              <a:gd name="T20" fmla="*/ 990 w 1364"/>
              <a:gd name="T21" fmla="*/ 441 h 1123"/>
              <a:gd name="T22" fmla="*/ 284 w 1364"/>
              <a:gd name="T23" fmla="*/ 432 h 1123"/>
              <a:gd name="T24" fmla="*/ 71 w 1364"/>
              <a:gd name="T25" fmla="*/ 478 h 1123"/>
              <a:gd name="T26" fmla="*/ 720 w 1364"/>
              <a:gd name="T27" fmla="*/ 1101 h 1123"/>
              <a:gd name="T28" fmla="*/ 57 w 1364"/>
              <a:gd name="T29" fmla="*/ 780 h 1123"/>
              <a:gd name="T30" fmla="*/ 733 w 1364"/>
              <a:gd name="T31" fmla="*/ 1123 h 1123"/>
              <a:gd name="T32" fmla="*/ 1158 w 1364"/>
              <a:gd name="T33" fmla="*/ 917 h 1123"/>
              <a:gd name="T34" fmla="*/ 720 w 1364"/>
              <a:gd name="T35" fmla="*/ 1101 h 1123"/>
              <a:gd name="T36" fmla="*/ 1067 w 1364"/>
              <a:gd name="T37" fmla="*/ 344 h 1123"/>
              <a:gd name="T38" fmla="*/ 1056 w 1364"/>
              <a:gd name="T39" fmla="*/ 368 h 1123"/>
              <a:gd name="T40" fmla="*/ 1063 w 1364"/>
              <a:gd name="T41" fmla="*/ 404 h 1123"/>
              <a:gd name="T42" fmla="*/ 1035 w 1364"/>
              <a:gd name="T43" fmla="*/ 562 h 1123"/>
              <a:gd name="T44" fmla="*/ 1115 w 1364"/>
              <a:gd name="T45" fmla="*/ 422 h 1123"/>
              <a:gd name="T46" fmla="*/ 1106 w 1364"/>
              <a:gd name="T47" fmla="*/ 389 h 1123"/>
              <a:gd name="T48" fmla="*/ 1114 w 1364"/>
              <a:gd name="T49" fmla="*/ 352 h 1123"/>
              <a:gd name="T50" fmla="*/ 1104 w 1364"/>
              <a:gd name="T51" fmla="*/ 226 h 1123"/>
              <a:gd name="T52" fmla="*/ 1356 w 1364"/>
              <a:gd name="T53" fmla="*/ 174 h 1123"/>
              <a:gd name="T54" fmla="*/ 773 w 1364"/>
              <a:gd name="T55" fmla="*/ 4 h 1123"/>
              <a:gd name="T56" fmla="*/ 413 w 1364"/>
              <a:gd name="T57" fmla="*/ 28 h 1123"/>
              <a:gd name="T58" fmla="*/ 11 w 1364"/>
              <a:gd name="T59" fmla="*/ 76 h 1123"/>
              <a:gd name="T60" fmla="*/ 480 w 1364"/>
              <a:gd name="T61" fmla="*/ 323 h 1123"/>
              <a:gd name="T62" fmla="*/ 1039 w 1364"/>
              <a:gd name="T63" fmla="*/ 238 h 1123"/>
              <a:gd name="T64" fmla="*/ 628 w 1364"/>
              <a:gd name="T65" fmla="*/ 161 h 1123"/>
              <a:gd name="T66" fmla="*/ 1054 w 1364"/>
              <a:gd name="T67" fmla="*/ 204 h 1123"/>
              <a:gd name="T68" fmla="*/ 961 w 1364"/>
              <a:gd name="T69" fmla="*/ 281 h 1123"/>
              <a:gd name="T70" fmla="*/ 315 w 1364"/>
              <a:gd name="T71" fmla="*/ 432 h 1123"/>
              <a:gd name="T72" fmla="*/ 466 w 1364"/>
              <a:gd name="T73" fmla="*/ 350 h 1123"/>
              <a:gd name="T74" fmla="*/ 961 w 1364"/>
              <a:gd name="T75" fmla="*/ 281 h 1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64" h="1123">
                <a:moveTo>
                  <a:pt x="717" y="953"/>
                </a:moveTo>
                <a:cubicBezTo>
                  <a:pt x="707" y="917"/>
                  <a:pt x="707" y="881"/>
                  <a:pt x="725" y="847"/>
                </a:cubicBezTo>
                <a:lnTo>
                  <a:pt x="54" y="632"/>
                </a:lnTo>
                <a:cubicBezTo>
                  <a:pt x="28" y="665"/>
                  <a:pt x="21" y="710"/>
                  <a:pt x="51" y="757"/>
                </a:cubicBezTo>
                <a:lnTo>
                  <a:pt x="730" y="975"/>
                </a:lnTo>
                <a:lnTo>
                  <a:pt x="1159" y="786"/>
                </a:lnTo>
                <a:cubicBezTo>
                  <a:pt x="1170" y="781"/>
                  <a:pt x="1169" y="773"/>
                  <a:pt x="1155" y="768"/>
                </a:cubicBezTo>
                <a:lnTo>
                  <a:pt x="1143" y="765"/>
                </a:lnTo>
                <a:lnTo>
                  <a:pt x="717" y="953"/>
                </a:lnTo>
                <a:close/>
                <a:moveTo>
                  <a:pt x="720" y="805"/>
                </a:moveTo>
                <a:cubicBezTo>
                  <a:pt x="710" y="770"/>
                  <a:pt x="710" y="734"/>
                  <a:pt x="729" y="700"/>
                </a:cubicBezTo>
                <a:lnTo>
                  <a:pt x="57" y="484"/>
                </a:lnTo>
                <a:cubicBezTo>
                  <a:pt x="31" y="518"/>
                  <a:pt x="24" y="563"/>
                  <a:pt x="55" y="610"/>
                </a:cubicBezTo>
                <a:lnTo>
                  <a:pt x="733" y="828"/>
                </a:lnTo>
                <a:lnTo>
                  <a:pt x="1162" y="639"/>
                </a:lnTo>
                <a:cubicBezTo>
                  <a:pt x="1174" y="633"/>
                  <a:pt x="1172" y="626"/>
                  <a:pt x="1158" y="621"/>
                </a:cubicBezTo>
                <a:lnTo>
                  <a:pt x="1146" y="617"/>
                </a:lnTo>
                <a:lnTo>
                  <a:pt x="720" y="805"/>
                </a:lnTo>
                <a:close/>
                <a:moveTo>
                  <a:pt x="742" y="694"/>
                </a:moveTo>
                <a:lnTo>
                  <a:pt x="1001" y="579"/>
                </a:lnTo>
                <a:lnTo>
                  <a:pt x="1021" y="451"/>
                </a:lnTo>
                <a:lnTo>
                  <a:pt x="990" y="441"/>
                </a:lnTo>
                <a:cubicBezTo>
                  <a:pt x="976" y="548"/>
                  <a:pt x="711" y="556"/>
                  <a:pt x="638" y="556"/>
                </a:cubicBezTo>
                <a:cubicBezTo>
                  <a:pt x="562" y="556"/>
                  <a:pt x="284" y="548"/>
                  <a:pt x="284" y="432"/>
                </a:cubicBezTo>
                <a:lnTo>
                  <a:pt x="284" y="384"/>
                </a:lnTo>
                <a:lnTo>
                  <a:pt x="71" y="478"/>
                </a:lnTo>
                <a:lnTo>
                  <a:pt x="742" y="694"/>
                </a:lnTo>
                <a:close/>
                <a:moveTo>
                  <a:pt x="720" y="1101"/>
                </a:moveTo>
                <a:cubicBezTo>
                  <a:pt x="710" y="1066"/>
                  <a:pt x="710" y="1030"/>
                  <a:pt x="728" y="995"/>
                </a:cubicBezTo>
                <a:lnTo>
                  <a:pt x="57" y="780"/>
                </a:lnTo>
                <a:cubicBezTo>
                  <a:pt x="31" y="814"/>
                  <a:pt x="24" y="858"/>
                  <a:pt x="54" y="906"/>
                </a:cubicBezTo>
                <a:lnTo>
                  <a:pt x="733" y="1123"/>
                </a:lnTo>
                <a:lnTo>
                  <a:pt x="1162" y="934"/>
                </a:lnTo>
                <a:cubicBezTo>
                  <a:pt x="1173" y="929"/>
                  <a:pt x="1171" y="921"/>
                  <a:pt x="1158" y="917"/>
                </a:cubicBezTo>
                <a:lnTo>
                  <a:pt x="1146" y="913"/>
                </a:lnTo>
                <a:lnTo>
                  <a:pt x="720" y="1101"/>
                </a:lnTo>
                <a:close/>
                <a:moveTo>
                  <a:pt x="1067" y="219"/>
                </a:moveTo>
                <a:lnTo>
                  <a:pt x="1067" y="344"/>
                </a:lnTo>
                <a:cubicBezTo>
                  <a:pt x="1062" y="345"/>
                  <a:pt x="1058" y="348"/>
                  <a:pt x="1058" y="352"/>
                </a:cubicBezTo>
                <a:lnTo>
                  <a:pt x="1056" y="368"/>
                </a:lnTo>
                <a:cubicBezTo>
                  <a:pt x="1056" y="378"/>
                  <a:pt x="1065" y="382"/>
                  <a:pt x="1064" y="389"/>
                </a:cubicBezTo>
                <a:lnTo>
                  <a:pt x="1063" y="404"/>
                </a:lnTo>
                <a:cubicBezTo>
                  <a:pt x="1063" y="410"/>
                  <a:pt x="1057" y="415"/>
                  <a:pt x="1056" y="422"/>
                </a:cubicBezTo>
                <a:lnTo>
                  <a:pt x="1035" y="562"/>
                </a:lnTo>
                <a:cubicBezTo>
                  <a:pt x="1043" y="579"/>
                  <a:pt x="1127" y="579"/>
                  <a:pt x="1136" y="562"/>
                </a:cubicBezTo>
                <a:lnTo>
                  <a:pt x="1115" y="422"/>
                </a:lnTo>
                <a:cubicBezTo>
                  <a:pt x="1114" y="415"/>
                  <a:pt x="1108" y="410"/>
                  <a:pt x="1107" y="404"/>
                </a:cubicBezTo>
                <a:lnTo>
                  <a:pt x="1106" y="389"/>
                </a:lnTo>
                <a:cubicBezTo>
                  <a:pt x="1106" y="381"/>
                  <a:pt x="1115" y="379"/>
                  <a:pt x="1115" y="369"/>
                </a:cubicBezTo>
                <a:lnTo>
                  <a:pt x="1114" y="352"/>
                </a:lnTo>
                <a:cubicBezTo>
                  <a:pt x="1113" y="347"/>
                  <a:pt x="1109" y="344"/>
                  <a:pt x="1104" y="344"/>
                </a:cubicBezTo>
                <a:cubicBezTo>
                  <a:pt x="1104" y="218"/>
                  <a:pt x="1104" y="362"/>
                  <a:pt x="1104" y="226"/>
                </a:cubicBezTo>
                <a:lnTo>
                  <a:pt x="1356" y="183"/>
                </a:lnTo>
                <a:cubicBezTo>
                  <a:pt x="1362" y="182"/>
                  <a:pt x="1364" y="177"/>
                  <a:pt x="1356" y="174"/>
                </a:cubicBezTo>
                <a:cubicBezTo>
                  <a:pt x="1235" y="139"/>
                  <a:pt x="1125" y="107"/>
                  <a:pt x="1024" y="77"/>
                </a:cubicBezTo>
                <a:cubicBezTo>
                  <a:pt x="934" y="51"/>
                  <a:pt x="850" y="26"/>
                  <a:pt x="773" y="4"/>
                </a:cubicBezTo>
                <a:cubicBezTo>
                  <a:pt x="759" y="0"/>
                  <a:pt x="750" y="0"/>
                  <a:pt x="736" y="1"/>
                </a:cubicBezTo>
                <a:cubicBezTo>
                  <a:pt x="635" y="9"/>
                  <a:pt x="527" y="18"/>
                  <a:pt x="413" y="28"/>
                </a:cubicBezTo>
                <a:cubicBezTo>
                  <a:pt x="289" y="39"/>
                  <a:pt x="155" y="50"/>
                  <a:pt x="12" y="62"/>
                </a:cubicBezTo>
                <a:cubicBezTo>
                  <a:pt x="0" y="64"/>
                  <a:pt x="3" y="73"/>
                  <a:pt x="11" y="76"/>
                </a:cubicBezTo>
                <a:cubicBezTo>
                  <a:pt x="68" y="106"/>
                  <a:pt x="130" y="139"/>
                  <a:pt x="198" y="175"/>
                </a:cubicBezTo>
                <a:cubicBezTo>
                  <a:pt x="281" y="219"/>
                  <a:pt x="374" y="268"/>
                  <a:pt x="480" y="323"/>
                </a:cubicBezTo>
                <a:cubicBezTo>
                  <a:pt x="489" y="328"/>
                  <a:pt x="508" y="330"/>
                  <a:pt x="523" y="327"/>
                </a:cubicBezTo>
                <a:cubicBezTo>
                  <a:pt x="695" y="298"/>
                  <a:pt x="867" y="268"/>
                  <a:pt x="1039" y="238"/>
                </a:cubicBezTo>
                <a:cubicBezTo>
                  <a:pt x="1038" y="232"/>
                  <a:pt x="1036" y="229"/>
                  <a:pt x="1029" y="227"/>
                </a:cubicBezTo>
                <a:lnTo>
                  <a:pt x="628" y="161"/>
                </a:lnTo>
                <a:cubicBezTo>
                  <a:pt x="593" y="156"/>
                  <a:pt x="599" y="131"/>
                  <a:pt x="619" y="134"/>
                </a:cubicBezTo>
                <a:lnTo>
                  <a:pt x="1054" y="204"/>
                </a:lnTo>
                <a:cubicBezTo>
                  <a:pt x="1062" y="206"/>
                  <a:pt x="1066" y="211"/>
                  <a:pt x="1067" y="219"/>
                </a:cubicBezTo>
                <a:close/>
                <a:moveTo>
                  <a:pt x="961" y="281"/>
                </a:moveTo>
                <a:lnTo>
                  <a:pt x="961" y="432"/>
                </a:lnTo>
                <a:cubicBezTo>
                  <a:pt x="961" y="557"/>
                  <a:pt x="315" y="557"/>
                  <a:pt x="315" y="432"/>
                </a:cubicBezTo>
                <a:lnTo>
                  <a:pt x="315" y="270"/>
                </a:lnTo>
                <a:cubicBezTo>
                  <a:pt x="365" y="296"/>
                  <a:pt x="415" y="323"/>
                  <a:pt x="466" y="350"/>
                </a:cubicBezTo>
                <a:cubicBezTo>
                  <a:pt x="483" y="359"/>
                  <a:pt x="509" y="360"/>
                  <a:pt x="528" y="357"/>
                </a:cubicBezTo>
                <a:cubicBezTo>
                  <a:pt x="672" y="331"/>
                  <a:pt x="816" y="306"/>
                  <a:pt x="961" y="281"/>
                </a:cubicBezTo>
                <a:close/>
              </a:path>
            </a:pathLst>
          </a:custGeom>
          <a:solidFill>
            <a:schemeClr val="bg1"/>
          </a:solidFill>
          <a:ln>
            <a:noFill/>
          </a:ln>
        </p:spPr>
        <p:txBody>
          <a:bodyPr vert="horz" wrap="square" lIns="137160" tIns="68580" rIns="137160" bIns="68580" numCol="1" anchor="t" anchorCtr="0" compatLnSpc="1"/>
          <a:lstStyle/>
          <a:p>
            <a:endParaRPr lang="zh-CN" altLang="en-US" sz="2700"/>
          </a:p>
        </p:txBody>
      </p:sp>
      <p:sp>
        <p:nvSpPr>
          <p:cNvPr id="16" name="文本框 7">
            <a:extLst>
              <a:ext uri="{FF2B5EF4-FFF2-40B4-BE49-F238E27FC236}">
                <a16:creationId xmlns:a16="http://schemas.microsoft.com/office/drawing/2014/main" id="{C434E910-3456-44EA-8B21-A635B391FCED}"/>
              </a:ext>
            </a:extLst>
          </p:cNvPr>
          <p:cNvSpPr txBox="1"/>
          <p:nvPr/>
        </p:nvSpPr>
        <p:spPr>
          <a:xfrm>
            <a:off x="2070100" y="5560399"/>
            <a:ext cx="6514409" cy="1234440"/>
          </a:xfrm>
          <a:prstGeom prst="rect">
            <a:avLst/>
          </a:prstGeom>
          <a:noFill/>
        </p:spPr>
        <p:txBody>
          <a:bodyPr wrap="square" rtlCol="0">
            <a:normAutofit/>
          </a:bodyPr>
          <a:lstStyle/>
          <a:p>
            <a:r>
              <a:rPr lang="en-US" altLang="vi-VN" sz="4000" b="1" dirty="0">
                <a:solidFill>
                  <a:schemeClr val="accent6">
                    <a:lumMod val="75000"/>
                  </a:schemeClr>
                </a:solidFill>
                <a:latin typeface="Noto Sans"/>
                <a:ea typeface="Noto Sans"/>
              </a:rPr>
              <a:t>- </a:t>
            </a:r>
            <a:r>
              <a:rPr lang="en-US" altLang="vi-VN" sz="4000" b="1" dirty="0" err="1">
                <a:solidFill>
                  <a:schemeClr val="accent6">
                    <a:lumMod val="75000"/>
                  </a:schemeClr>
                </a:solidFill>
                <a:latin typeface="Noto Sans"/>
                <a:ea typeface="Noto Sans"/>
              </a:rPr>
              <a:t>Kết</a:t>
            </a:r>
            <a:r>
              <a:rPr lang="en-US" altLang="vi-VN" sz="4000" b="1" dirty="0">
                <a:solidFill>
                  <a:schemeClr val="accent6">
                    <a:lumMod val="75000"/>
                  </a:schemeClr>
                </a:solidFill>
                <a:latin typeface="Noto Sans"/>
                <a:ea typeface="Noto Sans"/>
              </a:rPr>
              <a:t> </a:t>
            </a:r>
            <a:r>
              <a:rPr lang="en-US" altLang="vi-VN" sz="4000" b="1" dirty="0" err="1">
                <a:solidFill>
                  <a:schemeClr val="accent6">
                    <a:lumMod val="75000"/>
                  </a:schemeClr>
                </a:solidFill>
                <a:latin typeface="Noto Sans"/>
                <a:ea typeface="Noto Sans"/>
              </a:rPr>
              <a:t>luận</a:t>
            </a:r>
            <a:r>
              <a:rPr lang="en-US" altLang="vi-VN" sz="4000" b="1" dirty="0">
                <a:solidFill>
                  <a:schemeClr val="accent6">
                    <a:lumMod val="75000"/>
                  </a:schemeClr>
                </a:solidFill>
                <a:latin typeface="Noto Sans"/>
                <a:ea typeface="Noto Sans"/>
              </a:rPr>
              <a:t>.</a:t>
            </a:r>
            <a:endParaRPr lang="vi-VN" altLang="vi-VN" sz="4000" b="1" dirty="0">
              <a:solidFill>
                <a:schemeClr val="bg1"/>
              </a:solidFill>
              <a:latin typeface="Noto Sans"/>
              <a:ea typeface="Noto Sans"/>
            </a:endParaRPr>
          </a:p>
        </p:txBody>
      </p:sp>
      <p:sp>
        <p:nvSpPr>
          <p:cNvPr id="17" name="文本框 7">
            <a:extLst>
              <a:ext uri="{FF2B5EF4-FFF2-40B4-BE49-F238E27FC236}">
                <a16:creationId xmlns:a16="http://schemas.microsoft.com/office/drawing/2014/main" id="{35FB1A90-E30D-44AF-A08F-8998903E8330}"/>
              </a:ext>
            </a:extLst>
          </p:cNvPr>
          <p:cNvSpPr txBox="1"/>
          <p:nvPr/>
        </p:nvSpPr>
        <p:spPr>
          <a:xfrm>
            <a:off x="2094818" y="6633424"/>
            <a:ext cx="10706781" cy="1234440"/>
          </a:xfrm>
          <a:prstGeom prst="rect">
            <a:avLst/>
          </a:prstGeom>
          <a:noFill/>
        </p:spPr>
        <p:txBody>
          <a:bodyPr wrap="square" rtlCol="0">
            <a:normAutofit/>
          </a:bodyPr>
          <a:lstStyle/>
          <a:p>
            <a:r>
              <a:rPr lang="en-US" altLang="vi-VN" sz="4000" b="1" dirty="0">
                <a:solidFill>
                  <a:schemeClr val="accent6">
                    <a:lumMod val="75000"/>
                  </a:schemeClr>
                </a:solidFill>
                <a:latin typeface="Noto Sans"/>
                <a:ea typeface="Noto Sans"/>
              </a:rPr>
              <a:t>- </a:t>
            </a:r>
            <a:r>
              <a:rPr lang="en-US" altLang="vi-VN" sz="4000" b="1" dirty="0" err="1">
                <a:solidFill>
                  <a:schemeClr val="accent6">
                    <a:lumMod val="75000"/>
                  </a:schemeClr>
                </a:solidFill>
                <a:latin typeface="Noto Sans"/>
                <a:ea typeface="Noto Sans"/>
              </a:rPr>
              <a:t>Vấn</a:t>
            </a:r>
            <a:r>
              <a:rPr lang="en-US" altLang="vi-VN" sz="4000" b="1" dirty="0">
                <a:solidFill>
                  <a:schemeClr val="accent6">
                    <a:lumMod val="75000"/>
                  </a:schemeClr>
                </a:solidFill>
                <a:latin typeface="Noto Sans"/>
                <a:ea typeface="Noto Sans"/>
              </a:rPr>
              <a:t> </a:t>
            </a:r>
            <a:r>
              <a:rPr lang="en-US" altLang="vi-VN" sz="4000" b="1" dirty="0" err="1">
                <a:solidFill>
                  <a:schemeClr val="accent6">
                    <a:lumMod val="75000"/>
                  </a:schemeClr>
                </a:solidFill>
                <a:latin typeface="Noto Sans"/>
                <a:ea typeface="Noto Sans"/>
              </a:rPr>
              <a:t>đề</a:t>
            </a:r>
            <a:r>
              <a:rPr lang="en-US" altLang="vi-VN" sz="4000" b="1" dirty="0">
                <a:solidFill>
                  <a:schemeClr val="accent6">
                    <a:lumMod val="75000"/>
                  </a:schemeClr>
                </a:solidFill>
                <a:latin typeface="Noto Sans"/>
                <a:ea typeface="Noto Sans"/>
              </a:rPr>
              <a:t> </a:t>
            </a:r>
            <a:r>
              <a:rPr lang="en-US" altLang="vi-VN" sz="4000" b="1" dirty="0" err="1">
                <a:solidFill>
                  <a:schemeClr val="accent6">
                    <a:lumMod val="75000"/>
                  </a:schemeClr>
                </a:solidFill>
                <a:latin typeface="Noto Sans"/>
                <a:ea typeface="Noto Sans"/>
              </a:rPr>
              <a:t>tồn</a:t>
            </a:r>
            <a:r>
              <a:rPr lang="en-US" altLang="vi-VN" sz="4000" b="1" dirty="0">
                <a:solidFill>
                  <a:schemeClr val="accent6">
                    <a:lumMod val="75000"/>
                  </a:schemeClr>
                </a:solidFill>
                <a:latin typeface="Noto Sans"/>
                <a:ea typeface="Noto Sans"/>
              </a:rPr>
              <a:t> </a:t>
            </a:r>
            <a:r>
              <a:rPr lang="en-US" altLang="vi-VN" sz="4000" b="1" dirty="0" err="1">
                <a:solidFill>
                  <a:schemeClr val="accent6">
                    <a:lumMod val="75000"/>
                  </a:schemeClr>
                </a:solidFill>
                <a:latin typeface="Noto Sans"/>
                <a:ea typeface="Noto Sans"/>
              </a:rPr>
              <a:t>tại</a:t>
            </a:r>
            <a:r>
              <a:rPr lang="en-US" altLang="vi-VN" sz="4000" b="1" dirty="0">
                <a:solidFill>
                  <a:schemeClr val="accent6">
                    <a:lumMod val="75000"/>
                  </a:schemeClr>
                </a:solidFill>
                <a:latin typeface="Noto Sans"/>
                <a:ea typeface="Noto Sans"/>
              </a:rPr>
              <a:t>.</a:t>
            </a:r>
            <a:endParaRPr lang="vi-VN" altLang="vi-VN" sz="4000" b="1" dirty="0">
              <a:solidFill>
                <a:schemeClr val="bg1"/>
              </a:solidFill>
              <a:latin typeface="Noto Sans"/>
              <a:ea typeface="Noto Sans"/>
            </a:endParaRPr>
          </a:p>
        </p:txBody>
      </p:sp>
      <p:sp>
        <p:nvSpPr>
          <p:cNvPr id="18" name="文本框 7">
            <a:extLst>
              <a:ext uri="{FF2B5EF4-FFF2-40B4-BE49-F238E27FC236}">
                <a16:creationId xmlns:a16="http://schemas.microsoft.com/office/drawing/2014/main" id="{E27B3284-A80C-4969-B4F4-1304502A9E92}"/>
              </a:ext>
            </a:extLst>
          </p:cNvPr>
          <p:cNvSpPr txBox="1"/>
          <p:nvPr/>
        </p:nvSpPr>
        <p:spPr>
          <a:xfrm>
            <a:off x="2107519" y="7706449"/>
            <a:ext cx="7569881" cy="1234440"/>
          </a:xfrm>
          <a:prstGeom prst="rect">
            <a:avLst/>
          </a:prstGeom>
          <a:noFill/>
        </p:spPr>
        <p:txBody>
          <a:bodyPr wrap="square" rtlCol="0">
            <a:normAutofit/>
          </a:bodyPr>
          <a:lstStyle/>
          <a:p>
            <a:r>
              <a:rPr lang="en-US" altLang="vi-VN" sz="4000" b="1" dirty="0">
                <a:solidFill>
                  <a:schemeClr val="accent6">
                    <a:lumMod val="75000"/>
                  </a:schemeClr>
                </a:solidFill>
                <a:latin typeface="Noto Sans"/>
                <a:ea typeface="Noto Sans"/>
              </a:rPr>
              <a:t>- </a:t>
            </a:r>
            <a:r>
              <a:rPr lang="en-US" altLang="vi-VN" sz="4000" b="1" dirty="0" err="1">
                <a:solidFill>
                  <a:schemeClr val="accent6">
                    <a:lumMod val="75000"/>
                  </a:schemeClr>
                </a:solidFill>
                <a:latin typeface="Noto Sans"/>
                <a:ea typeface="Noto Sans"/>
              </a:rPr>
              <a:t>Hướng</a:t>
            </a:r>
            <a:r>
              <a:rPr lang="en-US" altLang="vi-VN" sz="4000" b="1" dirty="0">
                <a:solidFill>
                  <a:schemeClr val="accent6">
                    <a:lumMod val="75000"/>
                  </a:schemeClr>
                </a:solidFill>
                <a:latin typeface="Noto Sans"/>
                <a:ea typeface="Noto Sans"/>
              </a:rPr>
              <a:t> </a:t>
            </a:r>
            <a:r>
              <a:rPr lang="en-US" altLang="vi-VN" sz="4000" b="1" dirty="0" err="1">
                <a:solidFill>
                  <a:schemeClr val="accent6">
                    <a:lumMod val="75000"/>
                  </a:schemeClr>
                </a:solidFill>
                <a:latin typeface="Noto Sans"/>
                <a:ea typeface="Noto Sans"/>
              </a:rPr>
              <a:t>phát</a:t>
            </a:r>
            <a:r>
              <a:rPr lang="en-US" altLang="vi-VN" sz="4000" b="1" dirty="0">
                <a:solidFill>
                  <a:schemeClr val="accent6">
                    <a:lumMod val="75000"/>
                  </a:schemeClr>
                </a:solidFill>
                <a:latin typeface="Noto Sans"/>
                <a:ea typeface="Noto Sans"/>
              </a:rPr>
              <a:t> </a:t>
            </a:r>
            <a:r>
              <a:rPr lang="en-US" altLang="vi-VN" sz="4000" b="1" dirty="0" err="1">
                <a:solidFill>
                  <a:schemeClr val="accent6">
                    <a:lumMod val="75000"/>
                  </a:schemeClr>
                </a:solidFill>
                <a:latin typeface="Noto Sans"/>
                <a:ea typeface="Noto Sans"/>
              </a:rPr>
              <a:t>triển</a:t>
            </a:r>
            <a:r>
              <a:rPr lang="en-US" altLang="vi-VN" sz="4000" b="1" dirty="0">
                <a:solidFill>
                  <a:schemeClr val="accent6">
                    <a:lumMod val="75000"/>
                  </a:schemeClr>
                </a:solidFill>
                <a:latin typeface="Noto Sans"/>
                <a:ea typeface="Noto Sans"/>
              </a:rPr>
              <a:t>.</a:t>
            </a:r>
            <a:endParaRPr lang="vi-VN" altLang="vi-VN" sz="4000" b="1" dirty="0">
              <a:solidFill>
                <a:schemeClr val="bg1"/>
              </a:solidFill>
              <a:latin typeface="Noto Sans"/>
              <a:ea typeface="Noto Sans"/>
            </a:endParaRPr>
          </a:p>
        </p:txBody>
      </p:sp>
    </p:spTree>
    <p:extLst>
      <p:ext uri="{BB962C8B-B14F-4D97-AF65-F5344CB8AC3E}">
        <p14:creationId xmlns:p14="http://schemas.microsoft.com/office/powerpoint/2010/main" val="3168590553"/>
      </p:ext>
    </p:extLst>
  </p:cSld>
  <p:clrMapOvr>
    <a:masterClrMapping/>
  </p:clrMapOvr>
  <mc:AlternateContent xmlns:mc="http://schemas.openxmlformats.org/markup-compatibility/2006" xmlns:p14="http://schemas.microsoft.com/office/powerpoint/2010/main">
    <mc:Choice Requires="p14">
      <p:transition spd="slow" p14:dur="20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278067"/>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4CEA29DB-C5CD-42A3-AE00-F9D23C4678D5}"/>
              </a:ext>
            </a:extLst>
          </p:cNvPr>
          <p:cNvSpPr/>
          <p:nvPr/>
        </p:nvSpPr>
        <p:spPr>
          <a:xfrm>
            <a:off x="0" y="36716"/>
            <a:ext cx="18288000" cy="10287000"/>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
            <a:extLst>
              <a:ext uri="{FF2B5EF4-FFF2-40B4-BE49-F238E27FC236}">
                <a16:creationId xmlns:a16="http://schemas.microsoft.com/office/drawing/2014/main" id="{9F8622E0-2347-4A39-9793-F9A5AC1D088E}"/>
              </a:ext>
            </a:extLst>
          </p:cNvPr>
          <p:cNvSpPr txBox="1"/>
          <p:nvPr/>
        </p:nvSpPr>
        <p:spPr>
          <a:xfrm>
            <a:off x="1028700" y="1408927"/>
            <a:ext cx="11646475" cy="1346459"/>
          </a:xfrm>
          <a:prstGeom prst="rect">
            <a:avLst/>
          </a:prstGeom>
        </p:spPr>
        <p:txBody>
          <a:bodyPr lIns="0" tIns="0" rIns="0" bIns="0" rtlCol="0" anchor="t">
            <a:spAutoFit/>
          </a:bodyPr>
          <a:lstStyle/>
          <a:p>
            <a:pPr marL="0" lvl="0" indent="0" algn="l">
              <a:lnSpc>
                <a:spcPts val="9999"/>
              </a:lnSpc>
            </a:pPr>
            <a:r>
              <a:rPr lang="en-US" sz="9999" dirty="0" err="1">
                <a:solidFill>
                  <a:srgbClr val="FFFFFF"/>
                </a:solidFill>
                <a:latin typeface="Saira ExtraCondensed Bold"/>
              </a:rPr>
              <a:t>Kết</a:t>
            </a:r>
            <a:r>
              <a:rPr lang="en-US" sz="9999" dirty="0">
                <a:solidFill>
                  <a:srgbClr val="FFFFFF"/>
                </a:solidFill>
                <a:latin typeface="Saira ExtraCondensed Bold"/>
              </a:rPr>
              <a:t> </a:t>
            </a:r>
            <a:r>
              <a:rPr lang="en-US" sz="9999" dirty="0" err="1">
                <a:solidFill>
                  <a:srgbClr val="FFFFFF"/>
                </a:solidFill>
                <a:latin typeface="Saira ExtraCondensed Bold"/>
              </a:rPr>
              <a:t>luận</a:t>
            </a:r>
            <a:r>
              <a:rPr lang="en-US" sz="9999" dirty="0">
                <a:solidFill>
                  <a:srgbClr val="FFFFFF"/>
                </a:solidFill>
                <a:latin typeface="Saira ExtraCondensed Bold"/>
              </a:rPr>
              <a:t>: </a:t>
            </a:r>
          </a:p>
        </p:txBody>
      </p:sp>
      <p:sp>
        <p:nvSpPr>
          <p:cNvPr id="27" name="TextBox 26">
            <a:extLst>
              <a:ext uri="{FF2B5EF4-FFF2-40B4-BE49-F238E27FC236}">
                <a16:creationId xmlns:a16="http://schemas.microsoft.com/office/drawing/2014/main" id="{3FCB0A86-F5AB-4497-9E63-96AC06A21060}"/>
              </a:ext>
            </a:extLst>
          </p:cNvPr>
          <p:cNvSpPr txBox="1"/>
          <p:nvPr/>
        </p:nvSpPr>
        <p:spPr>
          <a:xfrm>
            <a:off x="2037522" y="4675837"/>
            <a:ext cx="4191000" cy="1384995"/>
          </a:xfrm>
          <a:prstGeom prst="rect">
            <a:avLst/>
          </a:prstGeom>
          <a:noFill/>
          <a:ln w="38100">
            <a:solidFill>
              <a:schemeClr val="bg1"/>
            </a:solidFill>
          </a:ln>
        </p:spPr>
        <p:txBody>
          <a:bodyPr wrap="square" rtlCol="0">
            <a:spAutoFit/>
          </a:bodyPr>
          <a:lstStyle/>
          <a:p>
            <a:r>
              <a:rPr lang="en-US" sz="2800" dirty="0" err="1">
                <a:solidFill>
                  <a:schemeClr val="bg1"/>
                </a:solidFill>
              </a:rPr>
              <a:t>Kêt</a:t>
            </a:r>
            <a:r>
              <a:rPr lang="en-US" sz="2800" dirty="0">
                <a:solidFill>
                  <a:schemeClr val="bg1"/>
                </a:solidFill>
              </a:rPr>
              <a:t> </a:t>
            </a:r>
            <a:r>
              <a:rPr lang="en-US" sz="2800" dirty="0" err="1">
                <a:solidFill>
                  <a:schemeClr val="bg1"/>
                </a:solidFill>
              </a:rPr>
              <a:t>quả</a:t>
            </a:r>
            <a:r>
              <a:rPr lang="en-US" sz="2800" dirty="0">
                <a:solidFill>
                  <a:schemeClr val="bg1"/>
                </a:solidFill>
              </a:rPr>
              <a:t> </a:t>
            </a:r>
            <a:r>
              <a:rPr lang="en-US" sz="2800" dirty="0" err="1">
                <a:solidFill>
                  <a:schemeClr val="bg1"/>
                </a:solidFill>
              </a:rPr>
              <a:t>đạt</a:t>
            </a:r>
            <a:r>
              <a:rPr lang="en-US" sz="2800" dirty="0">
                <a:solidFill>
                  <a:schemeClr val="bg1"/>
                </a:solidFill>
              </a:rPr>
              <a:t> </a:t>
            </a:r>
            <a:r>
              <a:rPr lang="en-US" sz="2800" dirty="0" err="1">
                <a:solidFill>
                  <a:schemeClr val="bg1"/>
                </a:solidFill>
              </a:rPr>
              <a:t>được</a:t>
            </a:r>
            <a:r>
              <a:rPr lang="en-US" sz="2800" dirty="0">
                <a:solidFill>
                  <a:schemeClr val="bg1"/>
                </a:solidFill>
              </a:rPr>
              <a:t> </a:t>
            </a:r>
            <a:r>
              <a:rPr lang="en-US" sz="2800" dirty="0" err="1">
                <a:solidFill>
                  <a:schemeClr val="bg1"/>
                </a:solidFill>
              </a:rPr>
              <a:t>trong</a:t>
            </a:r>
            <a:r>
              <a:rPr lang="en-US" sz="2800" dirty="0">
                <a:solidFill>
                  <a:schemeClr val="bg1"/>
                </a:solidFill>
              </a:rPr>
              <a:t> </a:t>
            </a:r>
            <a:r>
              <a:rPr lang="en-US" sz="2800" dirty="0" err="1">
                <a:solidFill>
                  <a:schemeClr val="bg1"/>
                </a:solidFill>
              </a:rPr>
              <a:t>quá</a:t>
            </a:r>
            <a:r>
              <a:rPr lang="en-US" sz="2800" dirty="0">
                <a:solidFill>
                  <a:schemeClr val="bg1"/>
                </a:solidFill>
              </a:rPr>
              <a:t> </a:t>
            </a:r>
            <a:r>
              <a:rPr lang="en-US" sz="2800" dirty="0" err="1">
                <a:solidFill>
                  <a:schemeClr val="bg1"/>
                </a:solidFill>
              </a:rPr>
              <a:t>trình</a:t>
            </a:r>
            <a:r>
              <a:rPr lang="en-US" sz="2800" dirty="0">
                <a:solidFill>
                  <a:schemeClr val="bg1"/>
                </a:solidFill>
              </a:rPr>
              <a:t> </a:t>
            </a:r>
            <a:r>
              <a:rPr lang="en-US" sz="2800" dirty="0" err="1">
                <a:solidFill>
                  <a:schemeClr val="bg1"/>
                </a:solidFill>
              </a:rPr>
              <a:t>thực</a:t>
            </a:r>
            <a:r>
              <a:rPr lang="en-US" sz="2800" dirty="0">
                <a:solidFill>
                  <a:schemeClr val="bg1"/>
                </a:solidFill>
              </a:rPr>
              <a:t> </a:t>
            </a:r>
            <a:r>
              <a:rPr lang="en-US" sz="2800" dirty="0" err="1">
                <a:solidFill>
                  <a:schemeClr val="bg1"/>
                </a:solidFill>
              </a:rPr>
              <a:t>hiện</a:t>
            </a:r>
            <a:r>
              <a:rPr lang="en-US" sz="2800" dirty="0">
                <a:solidFill>
                  <a:schemeClr val="bg1"/>
                </a:solidFill>
              </a:rPr>
              <a:t> </a:t>
            </a:r>
            <a:r>
              <a:rPr lang="en-US" sz="2800" dirty="0" err="1">
                <a:solidFill>
                  <a:schemeClr val="bg1"/>
                </a:solidFill>
              </a:rPr>
              <a:t>nghiên</a:t>
            </a:r>
            <a:r>
              <a:rPr lang="en-US" sz="2800" dirty="0">
                <a:solidFill>
                  <a:schemeClr val="bg1"/>
                </a:solidFill>
              </a:rPr>
              <a:t> </a:t>
            </a:r>
            <a:r>
              <a:rPr lang="en-US" sz="2800" dirty="0" err="1">
                <a:solidFill>
                  <a:schemeClr val="bg1"/>
                </a:solidFill>
              </a:rPr>
              <a:t>cứu</a:t>
            </a:r>
            <a:r>
              <a:rPr lang="en-US" sz="2800" dirty="0">
                <a:solidFill>
                  <a:schemeClr val="bg1"/>
                </a:solidFill>
              </a:rPr>
              <a:t> </a:t>
            </a:r>
            <a:r>
              <a:rPr lang="en-US" sz="2800" dirty="0" err="1">
                <a:solidFill>
                  <a:schemeClr val="bg1"/>
                </a:solidFill>
              </a:rPr>
              <a:t>đề</a:t>
            </a:r>
            <a:r>
              <a:rPr lang="en-US" sz="2800" dirty="0">
                <a:solidFill>
                  <a:schemeClr val="bg1"/>
                </a:solidFill>
              </a:rPr>
              <a:t> </a:t>
            </a:r>
            <a:r>
              <a:rPr lang="en-US" sz="2800" dirty="0" err="1">
                <a:solidFill>
                  <a:schemeClr val="bg1"/>
                </a:solidFill>
              </a:rPr>
              <a:t>tài</a:t>
            </a:r>
            <a:endParaRPr lang="en-US" sz="2800" dirty="0">
              <a:solidFill>
                <a:schemeClr val="bg1"/>
              </a:solidFill>
            </a:endParaRPr>
          </a:p>
        </p:txBody>
      </p:sp>
      <p:sp>
        <p:nvSpPr>
          <p:cNvPr id="28" name="TextBox 27">
            <a:extLst>
              <a:ext uri="{FF2B5EF4-FFF2-40B4-BE49-F238E27FC236}">
                <a16:creationId xmlns:a16="http://schemas.microsoft.com/office/drawing/2014/main" id="{A7F967AB-422D-4291-A237-20BEFE1E3B29}"/>
              </a:ext>
            </a:extLst>
          </p:cNvPr>
          <p:cNvSpPr txBox="1"/>
          <p:nvPr/>
        </p:nvSpPr>
        <p:spPr>
          <a:xfrm>
            <a:off x="8976162" y="1179180"/>
            <a:ext cx="7411278" cy="1231106"/>
          </a:xfrm>
          <a:prstGeom prst="rect">
            <a:avLst/>
          </a:prstGeom>
          <a:noFill/>
          <a:ln w="38100">
            <a:solidFill>
              <a:schemeClr val="bg1"/>
            </a:solidFill>
          </a:ln>
        </p:spPr>
        <p:txBody>
          <a:bodyPr wrap="square" rtlCol="0">
            <a:spAutoFit/>
          </a:bodyPr>
          <a:lstStyle/>
          <a:p>
            <a:r>
              <a:rPr lang="en-US" sz="2800" u="none" strike="noStrike" dirty="0">
                <a:solidFill>
                  <a:schemeClr val="bg1"/>
                </a:solidFill>
                <a:effectLst/>
                <a:latin typeface="Times New Roman" panose="02020603050405020304" pitchFamily="18" charset="0"/>
                <a:ea typeface="Times New Roman" panose="02020603050405020304" pitchFamily="18" charset="0"/>
              </a:rPr>
              <a:t>- </a:t>
            </a:r>
            <a:r>
              <a:rPr lang="vi-VN" sz="2800" u="none" strike="noStrike" dirty="0">
                <a:solidFill>
                  <a:schemeClr val="bg1"/>
                </a:solidFill>
                <a:effectLst/>
                <a:latin typeface="Times New Roman" panose="02020603050405020304" pitchFamily="18" charset="0"/>
                <a:ea typeface="Times New Roman" panose="02020603050405020304" pitchFamily="18" charset="0"/>
              </a:rPr>
              <a:t>Nắm vững kiến thức về PHP, HTML, CSS, JavaScript, MySQL, XAMPP, GitHub.</a:t>
            </a:r>
            <a:endParaRPr lang="en-US" sz="2800" u="none" strike="noStrike" dirty="0">
              <a:solidFill>
                <a:schemeClr val="bg1"/>
              </a:solidFill>
              <a:effectLst/>
              <a:latin typeface="Times New Roman" panose="02020603050405020304" pitchFamily="18" charset="0"/>
              <a:ea typeface="Times New Roman" panose="02020603050405020304" pitchFamily="18" charset="0"/>
            </a:endParaRPr>
          </a:p>
          <a:p>
            <a:endParaRPr lang="en-US" dirty="0"/>
          </a:p>
        </p:txBody>
      </p:sp>
      <p:sp>
        <p:nvSpPr>
          <p:cNvPr id="29" name="TextBox 28">
            <a:extLst>
              <a:ext uri="{FF2B5EF4-FFF2-40B4-BE49-F238E27FC236}">
                <a16:creationId xmlns:a16="http://schemas.microsoft.com/office/drawing/2014/main" id="{F4795C47-9041-460C-9D07-CC2FABA5CD01}"/>
              </a:ext>
            </a:extLst>
          </p:cNvPr>
          <p:cNvSpPr txBox="1"/>
          <p:nvPr/>
        </p:nvSpPr>
        <p:spPr>
          <a:xfrm>
            <a:off x="8969536" y="3071859"/>
            <a:ext cx="7411278" cy="523220"/>
          </a:xfrm>
          <a:prstGeom prst="rect">
            <a:avLst/>
          </a:prstGeom>
          <a:noFill/>
          <a:ln w="38100">
            <a:solidFill>
              <a:schemeClr val="bg1"/>
            </a:solidFill>
          </a:ln>
        </p:spPr>
        <p:txBody>
          <a:bodyPr wrap="square" rtlCol="0">
            <a:spAutoFit/>
          </a:bodyPr>
          <a:lstStyle/>
          <a:p>
            <a:r>
              <a:rPr lang="en-US" sz="2800" u="none" strike="noStrike" dirty="0">
                <a:solidFill>
                  <a:schemeClr val="bg1"/>
                </a:solidFill>
                <a:effectLst/>
                <a:latin typeface="Times New Roman" panose="02020603050405020304" pitchFamily="18" charset="0"/>
                <a:ea typeface="Times New Roman" panose="02020603050405020304" pitchFamily="18" charset="0"/>
              </a:rPr>
              <a:t>- </a:t>
            </a:r>
            <a:r>
              <a:rPr lang="vi-VN" sz="2800" u="none" strike="noStrike" dirty="0">
                <a:solidFill>
                  <a:schemeClr val="bg1"/>
                </a:solidFill>
                <a:effectLst/>
                <a:latin typeface="Times New Roman" panose="02020603050405020304" pitchFamily="18" charset="0"/>
                <a:ea typeface="Times New Roman" panose="02020603050405020304" pitchFamily="18" charset="0"/>
              </a:rPr>
              <a:t>Nắm được quy trình xây dựng</a:t>
            </a:r>
            <a:r>
              <a:rPr lang="en-US" sz="2800" u="none" strike="noStrike" dirty="0">
                <a:solidFill>
                  <a:schemeClr val="bg1"/>
                </a:solidFill>
                <a:effectLst/>
                <a:latin typeface="Times New Roman" panose="02020603050405020304" pitchFamily="18" charset="0"/>
                <a:ea typeface="Times New Roman" panose="02020603050405020304" pitchFamily="18" charset="0"/>
              </a:rPr>
              <a:t>,</a:t>
            </a:r>
            <a:r>
              <a:rPr lang="vi-VN" sz="2800" u="none" strike="noStrike" dirty="0">
                <a:solidFill>
                  <a:schemeClr val="bg1"/>
                </a:solidFill>
                <a:effectLst/>
                <a:latin typeface="Times New Roman" panose="02020603050405020304" pitchFamily="18" charset="0"/>
                <a:ea typeface="Times New Roman" panose="02020603050405020304" pitchFamily="18" charset="0"/>
              </a:rPr>
              <a:t> phát triển website</a:t>
            </a:r>
            <a:endParaRPr lang="en-US" dirty="0"/>
          </a:p>
        </p:txBody>
      </p:sp>
      <p:sp>
        <p:nvSpPr>
          <p:cNvPr id="30" name="TextBox 29">
            <a:extLst>
              <a:ext uri="{FF2B5EF4-FFF2-40B4-BE49-F238E27FC236}">
                <a16:creationId xmlns:a16="http://schemas.microsoft.com/office/drawing/2014/main" id="{A694C280-DD42-4BB2-9CD8-24FF62BAA7CE}"/>
              </a:ext>
            </a:extLst>
          </p:cNvPr>
          <p:cNvSpPr txBox="1"/>
          <p:nvPr/>
        </p:nvSpPr>
        <p:spPr>
          <a:xfrm>
            <a:off x="8969536" y="4119925"/>
            <a:ext cx="7411278" cy="1315873"/>
          </a:xfrm>
          <a:prstGeom prst="rect">
            <a:avLst/>
          </a:prstGeom>
          <a:noFill/>
          <a:ln w="38100">
            <a:solidFill>
              <a:schemeClr val="bg1"/>
            </a:solidFill>
          </a:ln>
        </p:spPr>
        <p:txBody>
          <a:bodyPr wrap="square" rtlCol="0">
            <a:spAutoFit/>
          </a:bodyPr>
          <a:lstStyle/>
          <a:p>
            <a:pPr marL="342900" marR="0" lvl="0" indent="-342900" algn="just">
              <a:lnSpc>
                <a:spcPct val="150000"/>
              </a:lnSpc>
              <a:spcBef>
                <a:spcPts val="0"/>
              </a:spcBef>
              <a:spcAft>
                <a:spcPts val="0"/>
              </a:spcAft>
              <a:buFont typeface="Symbol" panose="05050102010706020507" pitchFamily="18" charset="2"/>
              <a:buChar char="-"/>
            </a:pPr>
            <a:r>
              <a:rPr lang="vi-VN" sz="2800" u="none" strike="noStrike" dirty="0">
                <a:solidFill>
                  <a:schemeClr val="bg1"/>
                </a:solidFill>
                <a:effectLst/>
                <a:latin typeface="Times New Roman" panose="02020603050405020304" pitchFamily="18" charset="0"/>
                <a:ea typeface="Times New Roman" panose="02020603050405020304" pitchFamily="18" charset="0"/>
              </a:rPr>
              <a:t>Áp dụng kiến thức đã </a:t>
            </a:r>
            <a:r>
              <a:rPr lang="en-US" sz="2800" u="none" strike="noStrike" dirty="0" err="1">
                <a:solidFill>
                  <a:schemeClr val="bg1"/>
                </a:solidFill>
                <a:effectLst/>
                <a:latin typeface="Times New Roman" panose="02020603050405020304" pitchFamily="18" charset="0"/>
                <a:ea typeface="Times New Roman" panose="02020603050405020304" pitchFamily="18" charset="0"/>
              </a:rPr>
              <a:t>học</a:t>
            </a:r>
            <a:r>
              <a:rPr lang="en-US" sz="2800" u="none" strike="noStrike" dirty="0">
                <a:solidFill>
                  <a:schemeClr val="bg1"/>
                </a:solidFill>
                <a:effectLst/>
                <a:latin typeface="Times New Roman" panose="02020603050405020304" pitchFamily="18" charset="0"/>
                <a:ea typeface="Times New Roman" panose="02020603050405020304" pitchFamily="18" charset="0"/>
              </a:rPr>
              <a:t>, </a:t>
            </a:r>
            <a:r>
              <a:rPr lang="vi-VN" sz="2800" u="none" strike="noStrike" dirty="0">
                <a:solidFill>
                  <a:schemeClr val="bg1"/>
                </a:solidFill>
                <a:effectLst/>
                <a:latin typeface="Times New Roman" panose="02020603050405020304" pitchFamily="18" charset="0"/>
                <a:ea typeface="Times New Roman" panose="02020603050405020304" pitchFamily="18" charset="0"/>
              </a:rPr>
              <a:t>nghiên cứu</a:t>
            </a:r>
            <a:r>
              <a:rPr lang="en-US" sz="2800" u="none" strike="noStrike" dirty="0">
                <a:solidFill>
                  <a:schemeClr val="bg1"/>
                </a:solidFill>
                <a:effectLst/>
                <a:latin typeface="Times New Roman" panose="02020603050405020304" pitchFamily="18" charset="0"/>
                <a:ea typeface="Times New Roman" panose="02020603050405020304" pitchFamily="18" charset="0"/>
              </a:rPr>
              <a:t>, </a:t>
            </a:r>
            <a:r>
              <a:rPr lang="en-US" sz="2800" u="none" strike="noStrike" dirty="0" err="1">
                <a:solidFill>
                  <a:schemeClr val="bg1"/>
                </a:solidFill>
                <a:effectLst/>
                <a:latin typeface="Times New Roman" panose="02020603050405020304" pitchFamily="18" charset="0"/>
                <a:ea typeface="Times New Roman" panose="02020603050405020304" pitchFamily="18" charset="0"/>
              </a:rPr>
              <a:t>tìm</a:t>
            </a:r>
            <a:r>
              <a:rPr lang="en-US" sz="2800" u="none" strike="noStrike" dirty="0">
                <a:solidFill>
                  <a:schemeClr val="bg1"/>
                </a:solidFill>
                <a:effectLst/>
                <a:latin typeface="Times New Roman" panose="02020603050405020304" pitchFamily="18" charset="0"/>
                <a:ea typeface="Times New Roman" panose="02020603050405020304" pitchFamily="18" charset="0"/>
              </a:rPr>
              <a:t> </a:t>
            </a:r>
            <a:r>
              <a:rPr lang="en-US" sz="2800" u="none" strike="noStrike" dirty="0" err="1">
                <a:solidFill>
                  <a:schemeClr val="bg1"/>
                </a:solidFill>
                <a:effectLst/>
                <a:latin typeface="Times New Roman" panose="02020603050405020304" pitchFamily="18" charset="0"/>
                <a:ea typeface="Times New Roman" panose="02020603050405020304" pitchFamily="18" charset="0"/>
              </a:rPr>
              <a:t>hiểu</a:t>
            </a:r>
            <a:r>
              <a:rPr lang="vi-VN" sz="2800" u="none" strike="noStrike" dirty="0">
                <a:solidFill>
                  <a:schemeClr val="bg1"/>
                </a:solidFill>
                <a:effectLst/>
                <a:latin typeface="Times New Roman" panose="02020603050405020304" pitchFamily="18" charset="0"/>
                <a:ea typeface="Times New Roman" panose="02020603050405020304" pitchFamily="18" charset="0"/>
              </a:rPr>
              <a:t> để phân tích và thiết kế website</a:t>
            </a:r>
            <a:r>
              <a:rPr lang="en-US" sz="2800" u="none" strike="noStrike" dirty="0">
                <a:solidFill>
                  <a:schemeClr val="bg1"/>
                </a:solidFill>
                <a:effectLst/>
                <a:latin typeface="Times New Roman" panose="02020603050405020304" pitchFamily="18" charset="0"/>
                <a:ea typeface="Times New Roman" panose="02020603050405020304" pitchFamily="18" charset="0"/>
              </a:rPr>
              <a:t>.</a:t>
            </a:r>
            <a:endParaRPr lang="en-US" sz="2800" dirty="0">
              <a:solidFill>
                <a:schemeClr val="bg1"/>
              </a:solidFill>
            </a:endParaRPr>
          </a:p>
        </p:txBody>
      </p:sp>
      <p:sp>
        <p:nvSpPr>
          <p:cNvPr id="31" name="TextBox 30">
            <a:extLst>
              <a:ext uri="{FF2B5EF4-FFF2-40B4-BE49-F238E27FC236}">
                <a16:creationId xmlns:a16="http://schemas.microsoft.com/office/drawing/2014/main" id="{D7732236-951E-477B-9D90-928FD49CD504}"/>
              </a:ext>
            </a:extLst>
          </p:cNvPr>
          <p:cNvSpPr txBox="1"/>
          <p:nvPr/>
        </p:nvSpPr>
        <p:spPr>
          <a:xfrm>
            <a:off x="8969536" y="6060832"/>
            <a:ext cx="7411278" cy="1815882"/>
          </a:xfrm>
          <a:prstGeom prst="rect">
            <a:avLst/>
          </a:prstGeom>
          <a:noFill/>
          <a:ln w="38100">
            <a:solidFill>
              <a:schemeClr val="bg1"/>
            </a:solidFill>
          </a:ln>
        </p:spPr>
        <p:txBody>
          <a:bodyPr wrap="square" rtlCol="0">
            <a:spAutoFit/>
          </a:bodyPr>
          <a:lstStyle/>
          <a:p>
            <a:pPr marL="342900" marR="0" lvl="0" indent="-342900" algn="just">
              <a:lnSpc>
                <a:spcPct val="150000"/>
              </a:lnSpc>
              <a:spcBef>
                <a:spcPts val="0"/>
              </a:spcBef>
              <a:spcAft>
                <a:spcPts val="0"/>
              </a:spcAft>
              <a:buFont typeface="Symbol" panose="05050102010706020507" pitchFamily="18" charset="2"/>
              <a:buChar char="-"/>
            </a:pPr>
            <a:r>
              <a:rPr lang="vi-VN" sz="2800" u="none" strike="noStrike" dirty="0">
                <a:solidFill>
                  <a:schemeClr val="bg1"/>
                </a:solidFill>
                <a:effectLst/>
                <a:latin typeface="Times New Roman" panose="02020603050405020304" pitchFamily="18" charset="0"/>
                <a:ea typeface="Times New Roman" panose="02020603050405020304" pitchFamily="18" charset="0"/>
              </a:rPr>
              <a:t>Lập kế hoạch, thực hiện kiểm thử và báo cáo kiểm thử cho một website. </a:t>
            </a:r>
            <a:endParaRPr lang="en-US" sz="2800" u="none" strike="noStrike" dirty="0">
              <a:solidFill>
                <a:schemeClr val="bg1"/>
              </a:solidFill>
              <a:effectLst/>
              <a:latin typeface="Times New Roman" panose="02020603050405020304" pitchFamily="18" charset="0"/>
              <a:ea typeface="Times New Roman" panose="02020603050405020304" pitchFamily="18" charset="0"/>
            </a:endParaRPr>
          </a:p>
          <a:p>
            <a:endParaRPr lang="en-US" sz="2800" dirty="0">
              <a:solidFill>
                <a:schemeClr val="bg1"/>
              </a:solidFill>
            </a:endParaRPr>
          </a:p>
        </p:txBody>
      </p:sp>
      <p:sp>
        <p:nvSpPr>
          <p:cNvPr id="32" name="TextBox 31">
            <a:extLst>
              <a:ext uri="{FF2B5EF4-FFF2-40B4-BE49-F238E27FC236}">
                <a16:creationId xmlns:a16="http://schemas.microsoft.com/office/drawing/2014/main" id="{19E97061-6911-48B8-9CB9-C3A2B081F475}"/>
              </a:ext>
            </a:extLst>
          </p:cNvPr>
          <p:cNvSpPr txBox="1"/>
          <p:nvPr/>
        </p:nvSpPr>
        <p:spPr>
          <a:xfrm>
            <a:off x="8969536" y="8496300"/>
            <a:ext cx="7411278" cy="1015663"/>
          </a:xfrm>
          <a:prstGeom prst="rect">
            <a:avLst/>
          </a:prstGeom>
          <a:noFill/>
          <a:ln w="38100">
            <a:solidFill>
              <a:schemeClr val="bg1"/>
            </a:solidFill>
          </a:ln>
        </p:spPr>
        <p:txBody>
          <a:bodyPr wrap="square" rtlCol="0">
            <a:spAutoFit/>
          </a:bodyPr>
          <a:lstStyle/>
          <a:p>
            <a:pPr marL="342900" marR="0" lvl="0" indent="-342900" algn="just">
              <a:lnSpc>
                <a:spcPct val="150000"/>
              </a:lnSpc>
              <a:spcBef>
                <a:spcPts val="0"/>
              </a:spcBef>
              <a:spcAft>
                <a:spcPts val="0"/>
              </a:spcAft>
              <a:buFont typeface="Symbol" panose="05050102010706020507" pitchFamily="18" charset="2"/>
              <a:buChar char="-"/>
            </a:pPr>
            <a:r>
              <a:rPr lang="vi-VN" sz="2800" u="none" strike="noStrike" dirty="0">
                <a:solidFill>
                  <a:schemeClr val="bg1"/>
                </a:solidFill>
                <a:effectLst/>
                <a:latin typeface="Times New Roman" panose="02020603050405020304" pitchFamily="18" charset="0"/>
                <a:ea typeface="Times New Roman" panose="02020603050405020304" pitchFamily="18" charset="0"/>
              </a:rPr>
              <a:t>Lưu trữ và quản lý </a:t>
            </a:r>
            <a:r>
              <a:rPr lang="en-US" sz="2800" u="none" strike="noStrike" dirty="0" err="1">
                <a:solidFill>
                  <a:schemeClr val="bg1"/>
                </a:solidFill>
                <a:effectLst/>
                <a:latin typeface="Times New Roman" panose="02020603050405020304" pitchFamily="18" charset="0"/>
                <a:ea typeface="Times New Roman" panose="02020603050405020304" pitchFamily="18" charset="0"/>
              </a:rPr>
              <a:t>tài</a:t>
            </a:r>
            <a:r>
              <a:rPr lang="en-US" sz="2800" u="none" strike="noStrike" dirty="0">
                <a:solidFill>
                  <a:schemeClr val="bg1"/>
                </a:solidFill>
                <a:effectLst/>
                <a:latin typeface="Times New Roman" panose="02020603050405020304" pitchFamily="18" charset="0"/>
                <a:ea typeface="Times New Roman" panose="02020603050405020304" pitchFamily="18" charset="0"/>
              </a:rPr>
              <a:t> </a:t>
            </a:r>
            <a:r>
              <a:rPr lang="en-US" sz="2800" u="none" strike="noStrike" dirty="0" err="1">
                <a:solidFill>
                  <a:schemeClr val="bg1"/>
                </a:solidFill>
                <a:effectLst/>
                <a:latin typeface="Times New Roman" panose="02020603050405020304" pitchFamily="18" charset="0"/>
                <a:ea typeface="Times New Roman" panose="02020603050405020304" pitchFamily="18" charset="0"/>
              </a:rPr>
              <a:t>nguyên</a:t>
            </a:r>
            <a:r>
              <a:rPr lang="en-US" sz="2800" dirty="0">
                <a:solidFill>
                  <a:schemeClr val="bg1"/>
                </a:solidFill>
                <a:latin typeface="Times New Roman" panose="02020603050405020304" pitchFamily="18" charset="0"/>
                <a:ea typeface="Times New Roman" panose="02020603050405020304" pitchFamily="18" charset="0"/>
              </a:rPr>
              <a:t>, </a:t>
            </a:r>
            <a:r>
              <a:rPr lang="vi-VN" sz="2800" u="none" strike="noStrike" dirty="0">
                <a:solidFill>
                  <a:schemeClr val="bg1"/>
                </a:solidFill>
                <a:effectLst/>
                <a:latin typeface="Times New Roman" panose="02020603050405020304" pitchFamily="18" charset="0"/>
                <a:ea typeface="Times New Roman" panose="02020603050405020304" pitchFamily="18" charset="0"/>
              </a:rPr>
              <a:t>mã nguồn.</a:t>
            </a:r>
            <a:endParaRPr lang="en-US" sz="2800" u="none" strike="noStrike" dirty="0">
              <a:solidFill>
                <a:schemeClr val="bg1"/>
              </a:solidFill>
              <a:effectLst/>
              <a:latin typeface="Times New Roman" panose="02020603050405020304" pitchFamily="18" charset="0"/>
              <a:ea typeface="Times New Roman" panose="02020603050405020304" pitchFamily="18" charset="0"/>
            </a:endParaRPr>
          </a:p>
          <a:p>
            <a:endParaRPr lang="en-US" dirty="0"/>
          </a:p>
        </p:txBody>
      </p:sp>
      <p:sp>
        <p:nvSpPr>
          <p:cNvPr id="2" name="Arrow: Right 1">
            <a:extLst>
              <a:ext uri="{FF2B5EF4-FFF2-40B4-BE49-F238E27FC236}">
                <a16:creationId xmlns:a16="http://schemas.microsoft.com/office/drawing/2014/main" id="{997A6036-4F1D-4296-8DFD-4F018248FDF5}"/>
              </a:ext>
            </a:extLst>
          </p:cNvPr>
          <p:cNvSpPr/>
          <p:nvPr/>
        </p:nvSpPr>
        <p:spPr>
          <a:xfrm rot="20805105">
            <a:off x="6428083" y="3473562"/>
            <a:ext cx="2490265" cy="634894"/>
          </a:xfrm>
          <a:prstGeom prst="right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Arrow: Right 10">
            <a:extLst>
              <a:ext uri="{FF2B5EF4-FFF2-40B4-BE49-F238E27FC236}">
                <a16:creationId xmlns:a16="http://schemas.microsoft.com/office/drawing/2014/main" id="{12853E92-FDFE-4C92-BF55-90117174B45F}"/>
              </a:ext>
            </a:extLst>
          </p:cNvPr>
          <p:cNvSpPr/>
          <p:nvPr/>
        </p:nvSpPr>
        <p:spPr>
          <a:xfrm rot="19934167">
            <a:off x="5112112" y="2491647"/>
            <a:ext cx="3353340" cy="784670"/>
          </a:xfrm>
          <a:prstGeom prst="right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row: Right 11">
            <a:extLst>
              <a:ext uri="{FF2B5EF4-FFF2-40B4-BE49-F238E27FC236}">
                <a16:creationId xmlns:a16="http://schemas.microsoft.com/office/drawing/2014/main" id="{1A4EF9FA-EF1C-481A-8926-B96D5CB65E8B}"/>
              </a:ext>
            </a:extLst>
          </p:cNvPr>
          <p:cNvSpPr/>
          <p:nvPr/>
        </p:nvSpPr>
        <p:spPr>
          <a:xfrm>
            <a:off x="6851936" y="4499459"/>
            <a:ext cx="1642558" cy="680757"/>
          </a:xfrm>
          <a:prstGeom prst="right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Right 12">
            <a:extLst>
              <a:ext uri="{FF2B5EF4-FFF2-40B4-BE49-F238E27FC236}">
                <a16:creationId xmlns:a16="http://schemas.microsoft.com/office/drawing/2014/main" id="{2C251803-05EC-42E3-9C1D-0B30E4B1CC33}"/>
              </a:ext>
            </a:extLst>
          </p:cNvPr>
          <p:cNvSpPr/>
          <p:nvPr/>
        </p:nvSpPr>
        <p:spPr>
          <a:xfrm rot="1795805">
            <a:off x="6589452" y="6069953"/>
            <a:ext cx="2591134" cy="545939"/>
          </a:xfrm>
          <a:prstGeom prst="right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Arrow: Right 13">
            <a:extLst>
              <a:ext uri="{FF2B5EF4-FFF2-40B4-BE49-F238E27FC236}">
                <a16:creationId xmlns:a16="http://schemas.microsoft.com/office/drawing/2014/main" id="{875F7543-F56A-4C01-A336-2EF811098A13}"/>
              </a:ext>
            </a:extLst>
          </p:cNvPr>
          <p:cNvSpPr/>
          <p:nvPr/>
        </p:nvSpPr>
        <p:spPr>
          <a:xfrm rot="1667477">
            <a:off x="5347500" y="7206372"/>
            <a:ext cx="3429701" cy="623797"/>
          </a:xfrm>
          <a:prstGeom prst="right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500" fill="hold"/>
                                        <p:tgtEl>
                                          <p:spTgt spid="26"/>
                                        </p:tgtEl>
                                        <p:attrNameLst>
                                          <p:attrName>ppt_x</p:attrName>
                                        </p:attrNameLst>
                                      </p:cBhvr>
                                      <p:tavLst>
                                        <p:tav tm="0">
                                          <p:val>
                                            <p:strVal val="#ppt_x"/>
                                          </p:val>
                                        </p:tav>
                                        <p:tav tm="100000">
                                          <p:val>
                                            <p:strVal val="#ppt_x"/>
                                          </p:val>
                                        </p:tav>
                                      </p:tavLst>
                                    </p:anim>
                                    <p:anim calcmode="lin" valueType="num">
                                      <p:cBhvr additive="base">
                                        <p:cTn id="8"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fade">
                                      <p:cBhvr>
                                        <p:cTn id="13" dur="1000"/>
                                        <p:tgtEl>
                                          <p:spTgt spid="27"/>
                                        </p:tgtEl>
                                      </p:cBhvr>
                                    </p:animEffect>
                                    <p:anim calcmode="lin" valueType="num">
                                      <p:cBhvr>
                                        <p:cTn id="14" dur="1000" fill="hold"/>
                                        <p:tgtEl>
                                          <p:spTgt spid="27"/>
                                        </p:tgtEl>
                                        <p:attrNameLst>
                                          <p:attrName>ppt_x</p:attrName>
                                        </p:attrNameLst>
                                      </p:cBhvr>
                                      <p:tavLst>
                                        <p:tav tm="0">
                                          <p:val>
                                            <p:strVal val="#ppt_x"/>
                                          </p:val>
                                        </p:tav>
                                        <p:tav tm="100000">
                                          <p:val>
                                            <p:strVal val="#ppt_x"/>
                                          </p:val>
                                        </p:tav>
                                      </p:tavLst>
                                    </p:anim>
                                    <p:anim calcmode="lin" valueType="num">
                                      <p:cBhvr>
                                        <p:cTn id="15"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grpId="0" nodeType="click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barn(inVertical)">
                                      <p:cBhvr>
                                        <p:cTn id="20" dur="500"/>
                                        <p:tgtEl>
                                          <p:spTgt spid="11"/>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grpId="0" nodeType="clickEffect">
                                  <p:stCondLst>
                                    <p:cond delay="0"/>
                                  </p:stCondLst>
                                  <p:childTnLst>
                                    <p:set>
                                      <p:cBhvr>
                                        <p:cTn id="24" dur="1" fill="hold">
                                          <p:stCondLst>
                                            <p:cond delay="0"/>
                                          </p:stCondLst>
                                        </p:cTn>
                                        <p:tgtEl>
                                          <p:spTgt spid="28"/>
                                        </p:tgtEl>
                                        <p:attrNameLst>
                                          <p:attrName>style.visibility</p:attrName>
                                        </p:attrNameLst>
                                      </p:cBhvr>
                                      <p:to>
                                        <p:strVal val="visible"/>
                                      </p:to>
                                    </p:set>
                                    <p:animEffect transition="in" filter="wipe(down)">
                                      <p:cBhvr>
                                        <p:cTn id="25" dur="500"/>
                                        <p:tgtEl>
                                          <p:spTgt spid="28"/>
                                        </p:tgtEl>
                                      </p:cBhvr>
                                    </p:animEffect>
                                  </p:childTnLst>
                                </p:cTn>
                              </p:par>
                            </p:childTnLst>
                          </p:cTn>
                        </p:par>
                      </p:childTnLst>
                    </p:cTn>
                  </p:par>
                  <p:par>
                    <p:cTn id="26" fill="hold">
                      <p:stCondLst>
                        <p:cond delay="indefinite"/>
                      </p:stCondLst>
                      <p:childTnLst>
                        <p:par>
                          <p:cTn id="27" fill="hold">
                            <p:stCondLst>
                              <p:cond delay="0"/>
                            </p:stCondLst>
                            <p:childTnLst>
                              <p:par>
                                <p:cTn id="28" presetID="16" presetClass="entr" presetSubtype="21" fill="hold" grpId="0" nodeType="clickEffect">
                                  <p:stCondLst>
                                    <p:cond delay="0"/>
                                  </p:stCondLst>
                                  <p:childTnLst>
                                    <p:set>
                                      <p:cBhvr>
                                        <p:cTn id="29" dur="1" fill="hold">
                                          <p:stCondLst>
                                            <p:cond delay="0"/>
                                          </p:stCondLst>
                                        </p:cTn>
                                        <p:tgtEl>
                                          <p:spTgt spid="2"/>
                                        </p:tgtEl>
                                        <p:attrNameLst>
                                          <p:attrName>style.visibility</p:attrName>
                                        </p:attrNameLst>
                                      </p:cBhvr>
                                      <p:to>
                                        <p:strVal val="visible"/>
                                      </p:to>
                                    </p:set>
                                    <p:animEffect transition="in" filter="barn(inVertical)">
                                      <p:cBhvr>
                                        <p:cTn id="30" dur="500"/>
                                        <p:tgtEl>
                                          <p:spTgt spid="2"/>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grpId="0" nodeType="clickEffect">
                                  <p:stCondLst>
                                    <p:cond delay="0"/>
                                  </p:stCondLst>
                                  <p:childTnLst>
                                    <p:set>
                                      <p:cBhvr>
                                        <p:cTn id="34" dur="1" fill="hold">
                                          <p:stCondLst>
                                            <p:cond delay="0"/>
                                          </p:stCondLst>
                                        </p:cTn>
                                        <p:tgtEl>
                                          <p:spTgt spid="29"/>
                                        </p:tgtEl>
                                        <p:attrNameLst>
                                          <p:attrName>style.visibility</p:attrName>
                                        </p:attrNameLst>
                                      </p:cBhvr>
                                      <p:to>
                                        <p:strVal val="visible"/>
                                      </p:to>
                                    </p:set>
                                    <p:animEffect transition="in" filter="wipe(down)">
                                      <p:cBhvr>
                                        <p:cTn id="35" dur="500"/>
                                        <p:tgtEl>
                                          <p:spTgt spid="29"/>
                                        </p:tgtEl>
                                      </p:cBhvr>
                                    </p:animEffect>
                                  </p:childTnLst>
                                </p:cTn>
                              </p:par>
                            </p:childTnLst>
                          </p:cTn>
                        </p:par>
                      </p:childTnLst>
                    </p:cTn>
                  </p:par>
                  <p:par>
                    <p:cTn id="36" fill="hold">
                      <p:stCondLst>
                        <p:cond delay="indefinite"/>
                      </p:stCondLst>
                      <p:childTnLst>
                        <p:par>
                          <p:cTn id="37" fill="hold">
                            <p:stCondLst>
                              <p:cond delay="0"/>
                            </p:stCondLst>
                            <p:childTnLst>
                              <p:par>
                                <p:cTn id="38" presetID="16" presetClass="entr" presetSubtype="21" fill="hold" grpId="0" nodeType="clickEffect">
                                  <p:stCondLst>
                                    <p:cond delay="0"/>
                                  </p:stCondLst>
                                  <p:childTnLst>
                                    <p:set>
                                      <p:cBhvr>
                                        <p:cTn id="39" dur="1" fill="hold">
                                          <p:stCondLst>
                                            <p:cond delay="0"/>
                                          </p:stCondLst>
                                        </p:cTn>
                                        <p:tgtEl>
                                          <p:spTgt spid="12"/>
                                        </p:tgtEl>
                                        <p:attrNameLst>
                                          <p:attrName>style.visibility</p:attrName>
                                        </p:attrNameLst>
                                      </p:cBhvr>
                                      <p:to>
                                        <p:strVal val="visible"/>
                                      </p:to>
                                    </p:set>
                                    <p:animEffect transition="in" filter="barn(inVertical)">
                                      <p:cBhvr>
                                        <p:cTn id="40" dur="500"/>
                                        <p:tgtEl>
                                          <p:spTgt spid="12"/>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grpId="0" nodeType="clickEffect">
                                  <p:stCondLst>
                                    <p:cond delay="0"/>
                                  </p:stCondLst>
                                  <p:childTnLst>
                                    <p:set>
                                      <p:cBhvr>
                                        <p:cTn id="44" dur="1" fill="hold">
                                          <p:stCondLst>
                                            <p:cond delay="0"/>
                                          </p:stCondLst>
                                        </p:cTn>
                                        <p:tgtEl>
                                          <p:spTgt spid="30"/>
                                        </p:tgtEl>
                                        <p:attrNameLst>
                                          <p:attrName>style.visibility</p:attrName>
                                        </p:attrNameLst>
                                      </p:cBhvr>
                                      <p:to>
                                        <p:strVal val="visible"/>
                                      </p:to>
                                    </p:set>
                                    <p:animEffect transition="in" filter="wipe(down)">
                                      <p:cBhvr>
                                        <p:cTn id="45" dur="500"/>
                                        <p:tgtEl>
                                          <p:spTgt spid="30"/>
                                        </p:tgtEl>
                                      </p:cBhvr>
                                    </p:animEffect>
                                  </p:childTnLst>
                                </p:cTn>
                              </p:par>
                            </p:childTnLst>
                          </p:cTn>
                        </p:par>
                      </p:childTnLst>
                    </p:cTn>
                  </p:par>
                  <p:par>
                    <p:cTn id="46" fill="hold">
                      <p:stCondLst>
                        <p:cond delay="indefinite"/>
                      </p:stCondLst>
                      <p:childTnLst>
                        <p:par>
                          <p:cTn id="47" fill="hold">
                            <p:stCondLst>
                              <p:cond delay="0"/>
                            </p:stCondLst>
                            <p:childTnLst>
                              <p:par>
                                <p:cTn id="48" presetID="16" presetClass="entr" presetSubtype="21" fill="hold" grpId="0" nodeType="clickEffect">
                                  <p:stCondLst>
                                    <p:cond delay="0"/>
                                  </p:stCondLst>
                                  <p:childTnLst>
                                    <p:set>
                                      <p:cBhvr>
                                        <p:cTn id="49" dur="1" fill="hold">
                                          <p:stCondLst>
                                            <p:cond delay="0"/>
                                          </p:stCondLst>
                                        </p:cTn>
                                        <p:tgtEl>
                                          <p:spTgt spid="13"/>
                                        </p:tgtEl>
                                        <p:attrNameLst>
                                          <p:attrName>style.visibility</p:attrName>
                                        </p:attrNameLst>
                                      </p:cBhvr>
                                      <p:to>
                                        <p:strVal val="visible"/>
                                      </p:to>
                                    </p:set>
                                    <p:animEffect transition="in" filter="barn(inVertical)">
                                      <p:cBhvr>
                                        <p:cTn id="50" dur="500"/>
                                        <p:tgtEl>
                                          <p:spTgt spid="13"/>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4" fill="hold" grpId="0" nodeType="clickEffect">
                                  <p:stCondLst>
                                    <p:cond delay="0"/>
                                  </p:stCondLst>
                                  <p:childTnLst>
                                    <p:set>
                                      <p:cBhvr>
                                        <p:cTn id="54" dur="1" fill="hold">
                                          <p:stCondLst>
                                            <p:cond delay="0"/>
                                          </p:stCondLst>
                                        </p:cTn>
                                        <p:tgtEl>
                                          <p:spTgt spid="31"/>
                                        </p:tgtEl>
                                        <p:attrNameLst>
                                          <p:attrName>style.visibility</p:attrName>
                                        </p:attrNameLst>
                                      </p:cBhvr>
                                      <p:to>
                                        <p:strVal val="visible"/>
                                      </p:to>
                                    </p:set>
                                    <p:animEffect transition="in" filter="wipe(down)">
                                      <p:cBhvr>
                                        <p:cTn id="55" dur="500"/>
                                        <p:tgtEl>
                                          <p:spTgt spid="31"/>
                                        </p:tgtEl>
                                      </p:cBhvr>
                                    </p:animEffect>
                                  </p:childTnLst>
                                </p:cTn>
                              </p:par>
                            </p:childTnLst>
                          </p:cTn>
                        </p:par>
                      </p:childTnLst>
                    </p:cTn>
                  </p:par>
                  <p:par>
                    <p:cTn id="56" fill="hold">
                      <p:stCondLst>
                        <p:cond delay="indefinite"/>
                      </p:stCondLst>
                      <p:childTnLst>
                        <p:par>
                          <p:cTn id="57" fill="hold">
                            <p:stCondLst>
                              <p:cond delay="0"/>
                            </p:stCondLst>
                            <p:childTnLst>
                              <p:par>
                                <p:cTn id="58" presetID="16" presetClass="entr" presetSubtype="21" fill="hold" grpId="0" nodeType="clickEffect">
                                  <p:stCondLst>
                                    <p:cond delay="0"/>
                                  </p:stCondLst>
                                  <p:childTnLst>
                                    <p:set>
                                      <p:cBhvr>
                                        <p:cTn id="59" dur="1" fill="hold">
                                          <p:stCondLst>
                                            <p:cond delay="0"/>
                                          </p:stCondLst>
                                        </p:cTn>
                                        <p:tgtEl>
                                          <p:spTgt spid="14"/>
                                        </p:tgtEl>
                                        <p:attrNameLst>
                                          <p:attrName>style.visibility</p:attrName>
                                        </p:attrNameLst>
                                      </p:cBhvr>
                                      <p:to>
                                        <p:strVal val="visible"/>
                                      </p:to>
                                    </p:set>
                                    <p:animEffect transition="in" filter="barn(inVertical)">
                                      <p:cBhvr>
                                        <p:cTn id="60" dur="500"/>
                                        <p:tgtEl>
                                          <p:spTgt spid="14"/>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4" fill="hold" grpId="0" nodeType="clickEffect">
                                  <p:stCondLst>
                                    <p:cond delay="0"/>
                                  </p:stCondLst>
                                  <p:childTnLst>
                                    <p:set>
                                      <p:cBhvr>
                                        <p:cTn id="64" dur="1" fill="hold">
                                          <p:stCondLst>
                                            <p:cond delay="0"/>
                                          </p:stCondLst>
                                        </p:cTn>
                                        <p:tgtEl>
                                          <p:spTgt spid="32"/>
                                        </p:tgtEl>
                                        <p:attrNameLst>
                                          <p:attrName>style.visibility</p:attrName>
                                        </p:attrNameLst>
                                      </p:cBhvr>
                                      <p:to>
                                        <p:strVal val="visible"/>
                                      </p:to>
                                    </p:set>
                                    <p:animEffect transition="in" filter="wipe(down)">
                                      <p:cBhvr>
                                        <p:cTn id="65"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animBg="1"/>
      <p:bldP spid="28" grpId="0" animBg="1"/>
      <p:bldP spid="29" grpId="0" animBg="1"/>
      <p:bldP spid="30" grpId="0" animBg="1"/>
      <p:bldP spid="31" grpId="0" animBg="1"/>
      <p:bldP spid="32" grpId="0" animBg="1"/>
      <p:bldP spid="2" grpId="0" animBg="1"/>
      <p:bldP spid="11" grpId="0" animBg="1"/>
      <p:bldP spid="12" grpId="0" animBg="1"/>
      <p:bldP spid="13" grpId="0" animBg="1"/>
      <p:bldP spid="14"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6F4EA"/>
        </a:solidFill>
        <a:effectLst/>
      </p:bgPr>
    </p:bg>
    <p:spTree>
      <p:nvGrpSpPr>
        <p:cNvPr id="1" name=""/>
        <p:cNvGrpSpPr/>
        <p:nvPr/>
      </p:nvGrpSpPr>
      <p:grpSpPr>
        <a:xfrm>
          <a:off x="0" y="0"/>
          <a:ext cx="0" cy="0"/>
          <a:chOff x="0" y="0"/>
          <a:chExt cx="0" cy="0"/>
        </a:xfrm>
      </p:grpSpPr>
      <p:sp>
        <p:nvSpPr>
          <p:cNvPr id="2" name="Freeform 2"/>
          <p:cNvSpPr/>
          <p:nvPr/>
        </p:nvSpPr>
        <p:spPr>
          <a:xfrm flipH="1">
            <a:off x="0" y="-848300"/>
            <a:ext cx="11135300" cy="11135300"/>
          </a:xfrm>
          <a:custGeom>
            <a:avLst/>
            <a:gdLst/>
            <a:ahLst/>
            <a:cxnLst/>
            <a:rect l="l" t="t" r="r" b="b"/>
            <a:pathLst>
              <a:path w="11135300" h="11135300">
                <a:moveTo>
                  <a:pt x="11135300" y="0"/>
                </a:moveTo>
                <a:lnTo>
                  <a:pt x="0" y="0"/>
                </a:lnTo>
                <a:lnTo>
                  <a:pt x="0" y="11135300"/>
                </a:lnTo>
                <a:lnTo>
                  <a:pt x="11135300" y="11135300"/>
                </a:lnTo>
                <a:lnTo>
                  <a:pt x="1113530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dirty="0"/>
          </a:p>
        </p:txBody>
      </p:sp>
      <p:grpSp>
        <p:nvGrpSpPr>
          <p:cNvPr id="3" name="Group 3"/>
          <p:cNvGrpSpPr/>
          <p:nvPr/>
        </p:nvGrpSpPr>
        <p:grpSpPr>
          <a:xfrm>
            <a:off x="9829800" y="4839980"/>
            <a:ext cx="7073952" cy="4951719"/>
            <a:chOff x="0" y="0"/>
            <a:chExt cx="1571803" cy="913151"/>
          </a:xfrm>
        </p:grpSpPr>
        <p:sp>
          <p:nvSpPr>
            <p:cNvPr id="4" name="Freeform 4"/>
            <p:cNvSpPr/>
            <p:nvPr/>
          </p:nvSpPr>
          <p:spPr>
            <a:xfrm>
              <a:off x="0" y="0"/>
              <a:ext cx="1571803" cy="913151"/>
            </a:xfrm>
            <a:custGeom>
              <a:avLst/>
              <a:gdLst/>
              <a:ahLst/>
              <a:cxnLst/>
              <a:rect l="l" t="t" r="r" b="b"/>
              <a:pathLst>
                <a:path w="1571803" h="913151">
                  <a:moveTo>
                    <a:pt x="45966" y="0"/>
                  </a:moveTo>
                  <a:lnTo>
                    <a:pt x="1525837" y="0"/>
                  </a:lnTo>
                  <a:cubicBezTo>
                    <a:pt x="1538028" y="0"/>
                    <a:pt x="1549720" y="4843"/>
                    <a:pt x="1558340" y="13463"/>
                  </a:cubicBezTo>
                  <a:cubicBezTo>
                    <a:pt x="1566960" y="22083"/>
                    <a:pt x="1571803" y="33775"/>
                    <a:pt x="1571803" y="45966"/>
                  </a:cubicBezTo>
                  <a:lnTo>
                    <a:pt x="1571803" y="867185"/>
                  </a:lnTo>
                  <a:cubicBezTo>
                    <a:pt x="1571803" y="892571"/>
                    <a:pt x="1551224" y="913151"/>
                    <a:pt x="1525837" y="913151"/>
                  </a:cubicBezTo>
                  <a:lnTo>
                    <a:pt x="45966" y="913151"/>
                  </a:lnTo>
                  <a:cubicBezTo>
                    <a:pt x="20580" y="913151"/>
                    <a:pt x="0" y="892571"/>
                    <a:pt x="0" y="867185"/>
                  </a:cubicBezTo>
                  <a:lnTo>
                    <a:pt x="0" y="45966"/>
                  </a:lnTo>
                  <a:cubicBezTo>
                    <a:pt x="0" y="20580"/>
                    <a:pt x="20580" y="0"/>
                    <a:pt x="45966" y="0"/>
                  </a:cubicBezTo>
                  <a:close/>
                </a:path>
              </a:pathLst>
            </a:custGeom>
            <a:solidFill>
              <a:srgbClr val="FFFFFF"/>
            </a:solidFill>
          </p:spPr>
        </p:sp>
        <p:sp>
          <p:nvSpPr>
            <p:cNvPr id="5" name="TextBox 5"/>
            <p:cNvSpPr txBox="1"/>
            <p:nvPr/>
          </p:nvSpPr>
          <p:spPr>
            <a:xfrm>
              <a:off x="0" y="-28575"/>
              <a:ext cx="1571803" cy="941726"/>
            </a:xfrm>
            <a:prstGeom prst="rect">
              <a:avLst/>
            </a:prstGeom>
          </p:spPr>
          <p:txBody>
            <a:bodyPr lIns="254000" tIns="254000" rIns="254000" bIns="254000" rtlCol="0" anchor="ctr"/>
            <a:lstStyle/>
            <a:p>
              <a:pPr algn="ctr">
                <a:lnSpc>
                  <a:spcPts val="3900"/>
                </a:lnSpc>
              </a:pPr>
              <a:endParaRPr lang="en-US" sz="3000" dirty="0">
                <a:solidFill>
                  <a:srgbClr val="2C2C2C"/>
                </a:solidFill>
                <a:latin typeface="Muli Semi-Bold"/>
              </a:endParaRPr>
            </a:p>
          </p:txBody>
        </p:sp>
      </p:grpSp>
      <p:grpSp>
        <p:nvGrpSpPr>
          <p:cNvPr id="6" name="Group 6"/>
          <p:cNvGrpSpPr/>
          <p:nvPr/>
        </p:nvGrpSpPr>
        <p:grpSpPr>
          <a:xfrm>
            <a:off x="1595463" y="4685027"/>
            <a:ext cx="7073952" cy="5089829"/>
            <a:chOff x="0" y="-28575"/>
            <a:chExt cx="1571803" cy="941726"/>
          </a:xfrm>
        </p:grpSpPr>
        <p:sp>
          <p:nvSpPr>
            <p:cNvPr id="7" name="Freeform 7"/>
            <p:cNvSpPr/>
            <p:nvPr/>
          </p:nvSpPr>
          <p:spPr>
            <a:xfrm>
              <a:off x="0" y="0"/>
              <a:ext cx="1571803" cy="913151"/>
            </a:xfrm>
            <a:custGeom>
              <a:avLst/>
              <a:gdLst/>
              <a:ahLst/>
              <a:cxnLst/>
              <a:rect l="l" t="t" r="r" b="b"/>
              <a:pathLst>
                <a:path w="1571803" h="913151">
                  <a:moveTo>
                    <a:pt x="45966" y="0"/>
                  </a:moveTo>
                  <a:lnTo>
                    <a:pt x="1525837" y="0"/>
                  </a:lnTo>
                  <a:cubicBezTo>
                    <a:pt x="1538028" y="0"/>
                    <a:pt x="1549720" y="4843"/>
                    <a:pt x="1558340" y="13463"/>
                  </a:cubicBezTo>
                  <a:cubicBezTo>
                    <a:pt x="1566960" y="22083"/>
                    <a:pt x="1571803" y="33775"/>
                    <a:pt x="1571803" y="45966"/>
                  </a:cubicBezTo>
                  <a:lnTo>
                    <a:pt x="1571803" y="867185"/>
                  </a:lnTo>
                  <a:cubicBezTo>
                    <a:pt x="1571803" y="892571"/>
                    <a:pt x="1551224" y="913151"/>
                    <a:pt x="1525837" y="913151"/>
                  </a:cubicBezTo>
                  <a:lnTo>
                    <a:pt x="45966" y="913151"/>
                  </a:lnTo>
                  <a:cubicBezTo>
                    <a:pt x="20580" y="913151"/>
                    <a:pt x="0" y="892571"/>
                    <a:pt x="0" y="867185"/>
                  </a:cubicBezTo>
                  <a:lnTo>
                    <a:pt x="0" y="45966"/>
                  </a:lnTo>
                  <a:cubicBezTo>
                    <a:pt x="0" y="20580"/>
                    <a:pt x="20580" y="0"/>
                    <a:pt x="45966" y="0"/>
                  </a:cubicBezTo>
                  <a:close/>
                </a:path>
              </a:pathLst>
            </a:custGeom>
            <a:solidFill>
              <a:srgbClr val="FFFFFF"/>
            </a:solidFill>
          </p:spPr>
        </p:sp>
        <p:sp>
          <p:nvSpPr>
            <p:cNvPr id="8" name="TextBox 8"/>
            <p:cNvSpPr txBox="1"/>
            <p:nvPr/>
          </p:nvSpPr>
          <p:spPr>
            <a:xfrm>
              <a:off x="0" y="-28575"/>
              <a:ext cx="1571803" cy="941726"/>
            </a:xfrm>
            <a:prstGeom prst="rect">
              <a:avLst/>
            </a:prstGeom>
          </p:spPr>
          <p:txBody>
            <a:bodyPr lIns="254000" tIns="254000" rIns="254000" bIns="254000" rtlCol="0" anchor="ctr"/>
            <a:lstStyle/>
            <a:p>
              <a:pPr algn="ctr">
                <a:lnSpc>
                  <a:spcPts val="3900"/>
                </a:lnSpc>
              </a:pPr>
              <a:endParaRPr lang="en-US" sz="3000" dirty="0">
                <a:solidFill>
                  <a:srgbClr val="2C2C2C"/>
                </a:solidFill>
                <a:latin typeface="Muli Semi-Bold"/>
              </a:endParaRPr>
            </a:p>
          </p:txBody>
        </p:sp>
      </p:grpSp>
      <p:sp>
        <p:nvSpPr>
          <p:cNvPr id="9" name="AutoShape 9"/>
          <p:cNvSpPr/>
          <p:nvPr/>
        </p:nvSpPr>
        <p:spPr>
          <a:xfrm>
            <a:off x="0" y="0"/>
            <a:ext cx="18288000" cy="3600450"/>
          </a:xfrm>
          <a:prstGeom prst="rect">
            <a:avLst/>
          </a:prstGeom>
          <a:solidFill>
            <a:schemeClr val="accent6">
              <a:lumMod val="75000"/>
            </a:schemeClr>
          </a:solidFill>
        </p:spPr>
      </p:sp>
      <p:sp>
        <p:nvSpPr>
          <p:cNvPr id="10" name="TextBox 10"/>
          <p:cNvSpPr txBox="1"/>
          <p:nvPr/>
        </p:nvSpPr>
        <p:spPr>
          <a:xfrm>
            <a:off x="1028700" y="1230313"/>
            <a:ext cx="12465077" cy="2628861"/>
          </a:xfrm>
          <a:prstGeom prst="rect">
            <a:avLst/>
          </a:prstGeom>
        </p:spPr>
        <p:txBody>
          <a:bodyPr lIns="0" tIns="0" rIns="0" bIns="0" rtlCol="0" anchor="t">
            <a:spAutoFit/>
          </a:bodyPr>
          <a:lstStyle/>
          <a:p>
            <a:pPr marL="0" lvl="0" indent="0" algn="l">
              <a:lnSpc>
                <a:spcPts val="9999"/>
              </a:lnSpc>
            </a:pPr>
            <a:r>
              <a:rPr lang="en-US" sz="9999" dirty="0" err="1">
                <a:solidFill>
                  <a:srgbClr val="FFFFFF"/>
                </a:solidFill>
                <a:latin typeface="Saira ExtraCondensed Bold"/>
              </a:rPr>
              <a:t>Vấn</a:t>
            </a:r>
            <a:r>
              <a:rPr lang="en-US" sz="9999" dirty="0">
                <a:solidFill>
                  <a:srgbClr val="FFFFFF"/>
                </a:solidFill>
                <a:latin typeface="Saira ExtraCondensed Bold"/>
              </a:rPr>
              <a:t> </a:t>
            </a:r>
            <a:r>
              <a:rPr lang="en-US" sz="9999" dirty="0" err="1">
                <a:solidFill>
                  <a:srgbClr val="FFFFFF"/>
                </a:solidFill>
                <a:latin typeface="Saira ExtraCondensed Bold"/>
              </a:rPr>
              <a:t>đề</a:t>
            </a:r>
            <a:r>
              <a:rPr lang="en-US" sz="9999" dirty="0">
                <a:solidFill>
                  <a:srgbClr val="FFFFFF"/>
                </a:solidFill>
                <a:latin typeface="Saira ExtraCondensed Bold"/>
              </a:rPr>
              <a:t> </a:t>
            </a:r>
            <a:r>
              <a:rPr lang="en-US" sz="9999" dirty="0" err="1">
                <a:solidFill>
                  <a:srgbClr val="FFFFFF"/>
                </a:solidFill>
                <a:latin typeface="Saira ExtraCondensed Bold"/>
              </a:rPr>
              <a:t>tồn</a:t>
            </a:r>
            <a:r>
              <a:rPr lang="en-US" sz="9999" dirty="0">
                <a:solidFill>
                  <a:srgbClr val="FFFFFF"/>
                </a:solidFill>
                <a:latin typeface="Saira ExtraCondensed Bold"/>
              </a:rPr>
              <a:t> </a:t>
            </a:r>
            <a:r>
              <a:rPr lang="en-US" sz="9999" dirty="0" err="1">
                <a:solidFill>
                  <a:srgbClr val="FFFFFF"/>
                </a:solidFill>
                <a:latin typeface="Saira ExtraCondensed Bold"/>
              </a:rPr>
              <a:t>tại</a:t>
            </a:r>
            <a:r>
              <a:rPr lang="en-US" sz="9999" dirty="0">
                <a:solidFill>
                  <a:srgbClr val="FFFFFF"/>
                </a:solidFill>
                <a:latin typeface="Saira ExtraCondensed Bold"/>
              </a:rPr>
              <a:t> </a:t>
            </a:r>
            <a:r>
              <a:rPr lang="en-US" sz="9999" dirty="0" err="1">
                <a:solidFill>
                  <a:srgbClr val="FFFFFF"/>
                </a:solidFill>
                <a:latin typeface="Saira ExtraCondensed Bold"/>
              </a:rPr>
              <a:t>và</a:t>
            </a:r>
            <a:r>
              <a:rPr lang="en-US" sz="9999" dirty="0">
                <a:solidFill>
                  <a:srgbClr val="FFFFFF"/>
                </a:solidFill>
                <a:latin typeface="Saira ExtraCondensed Bold"/>
              </a:rPr>
              <a:t> </a:t>
            </a:r>
            <a:r>
              <a:rPr lang="en-US" sz="9999" dirty="0" err="1">
                <a:solidFill>
                  <a:srgbClr val="FFFFFF"/>
                </a:solidFill>
                <a:latin typeface="Saira ExtraCondensed Bold"/>
              </a:rPr>
              <a:t>Hướng</a:t>
            </a:r>
            <a:r>
              <a:rPr lang="en-US" sz="9999" dirty="0">
                <a:solidFill>
                  <a:srgbClr val="FFFFFF"/>
                </a:solidFill>
                <a:latin typeface="Saira ExtraCondensed Bold"/>
              </a:rPr>
              <a:t> </a:t>
            </a:r>
            <a:r>
              <a:rPr lang="en-US" sz="9999" dirty="0" err="1">
                <a:solidFill>
                  <a:srgbClr val="FFFFFF"/>
                </a:solidFill>
                <a:latin typeface="Saira ExtraCondensed Bold"/>
              </a:rPr>
              <a:t>phát</a:t>
            </a:r>
            <a:r>
              <a:rPr lang="en-US" sz="9999" dirty="0">
                <a:solidFill>
                  <a:srgbClr val="FFFFFF"/>
                </a:solidFill>
                <a:latin typeface="Saira ExtraCondensed Bold"/>
              </a:rPr>
              <a:t> </a:t>
            </a:r>
            <a:r>
              <a:rPr lang="en-US" sz="9999" dirty="0" err="1">
                <a:solidFill>
                  <a:srgbClr val="FFFFFF"/>
                </a:solidFill>
                <a:latin typeface="Saira ExtraCondensed Bold"/>
              </a:rPr>
              <a:t>triển</a:t>
            </a:r>
            <a:endParaRPr lang="en-US" sz="9999" dirty="0">
              <a:solidFill>
                <a:srgbClr val="FFFFFF"/>
              </a:solidFill>
              <a:latin typeface="Saira ExtraCondensed Bold"/>
            </a:endParaRPr>
          </a:p>
        </p:txBody>
      </p:sp>
      <p:grpSp>
        <p:nvGrpSpPr>
          <p:cNvPr id="11" name="Group 11"/>
          <p:cNvGrpSpPr/>
          <p:nvPr/>
        </p:nvGrpSpPr>
        <p:grpSpPr>
          <a:xfrm>
            <a:off x="14687550" y="0"/>
            <a:ext cx="3600450" cy="3600450"/>
            <a:chOff x="0" y="0"/>
            <a:chExt cx="6350000" cy="6350000"/>
          </a:xfrm>
          <a:solidFill>
            <a:schemeClr val="bg1"/>
          </a:solidFill>
        </p:grpSpPr>
        <p:sp>
          <p:nvSpPr>
            <p:cNvPr id="12" name="Freeform 12"/>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grpFill/>
          </p:spPr>
        </p:sp>
      </p:grpSp>
      <p:sp>
        <p:nvSpPr>
          <p:cNvPr id="14" name="TextBox 13">
            <a:extLst>
              <a:ext uri="{FF2B5EF4-FFF2-40B4-BE49-F238E27FC236}">
                <a16:creationId xmlns:a16="http://schemas.microsoft.com/office/drawing/2014/main" id="{446B4492-FBF7-4DC8-83EF-532C1B7FF438}"/>
              </a:ext>
            </a:extLst>
          </p:cNvPr>
          <p:cNvSpPr txBox="1"/>
          <p:nvPr/>
        </p:nvSpPr>
        <p:spPr>
          <a:xfrm>
            <a:off x="3104954" y="5287065"/>
            <a:ext cx="4495800" cy="923330"/>
          </a:xfrm>
          <a:prstGeom prst="rect">
            <a:avLst/>
          </a:prstGeom>
          <a:noFill/>
        </p:spPr>
        <p:txBody>
          <a:bodyPr wrap="square" rtlCol="0">
            <a:spAutoFit/>
          </a:bodyPr>
          <a:lstStyle/>
          <a:p>
            <a:r>
              <a:rPr lang="en-US" sz="3600" dirty="0" err="1">
                <a:solidFill>
                  <a:schemeClr val="accent6">
                    <a:lumMod val="75000"/>
                  </a:schemeClr>
                </a:solidFill>
                <a:latin typeface="Muli Semi-Bold"/>
              </a:rPr>
              <a:t>Các</a:t>
            </a:r>
            <a:r>
              <a:rPr lang="en-US" sz="3600" dirty="0">
                <a:solidFill>
                  <a:schemeClr val="accent6">
                    <a:lumMod val="75000"/>
                  </a:schemeClr>
                </a:solidFill>
                <a:latin typeface="Muli Semi-Bold"/>
              </a:rPr>
              <a:t> </a:t>
            </a:r>
            <a:r>
              <a:rPr lang="en-US" sz="3600" dirty="0" err="1">
                <a:solidFill>
                  <a:schemeClr val="accent6">
                    <a:lumMod val="75000"/>
                  </a:schemeClr>
                </a:solidFill>
                <a:latin typeface="Muli Semi-Bold"/>
              </a:rPr>
              <a:t>vấn</a:t>
            </a:r>
            <a:r>
              <a:rPr lang="en-US" sz="3600" dirty="0">
                <a:solidFill>
                  <a:schemeClr val="accent6">
                    <a:lumMod val="75000"/>
                  </a:schemeClr>
                </a:solidFill>
                <a:latin typeface="Muli Semi-Bold"/>
              </a:rPr>
              <a:t> </a:t>
            </a:r>
            <a:r>
              <a:rPr lang="en-US" sz="3600" dirty="0" err="1">
                <a:solidFill>
                  <a:schemeClr val="accent6">
                    <a:lumMod val="75000"/>
                  </a:schemeClr>
                </a:solidFill>
                <a:latin typeface="Muli Semi-Bold"/>
              </a:rPr>
              <a:t>đề</a:t>
            </a:r>
            <a:r>
              <a:rPr lang="en-US" sz="3600" dirty="0">
                <a:solidFill>
                  <a:schemeClr val="accent6">
                    <a:lumMod val="75000"/>
                  </a:schemeClr>
                </a:solidFill>
                <a:latin typeface="Muli Semi-Bold"/>
              </a:rPr>
              <a:t> </a:t>
            </a:r>
            <a:r>
              <a:rPr lang="en-US" sz="3600" dirty="0" err="1">
                <a:solidFill>
                  <a:schemeClr val="accent6">
                    <a:lumMod val="75000"/>
                  </a:schemeClr>
                </a:solidFill>
                <a:latin typeface="Muli Semi-Bold"/>
              </a:rPr>
              <a:t>tồn</a:t>
            </a:r>
            <a:r>
              <a:rPr lang="en-US" sz="3600" dirty="0">
                <a:solidFill>
                  <a:schemeClr val="accent6">
                    <a:lumMod val="75000"/>
                  </a:schemeClr>
                </a:solidFill>
                <a:latin typeface="Muli Semi-Bold"/>
              </a:rPr>
              <a:t> </a:t>
            </a:r>
            <a:r>
              <a:rPr lang="en-US" sz="3600" dirty="0" err="1">
                <a:solidFill>
                  <a:schemeClr val="accent6">
                    <a:lumMod val="75000"/>
                  </a:schemeClr>
                </a:solidFill>
                <a:latin typeface="Muli Semi-Bold"/>
              </a:rPr>
              <a:t>tại</a:t>
            </a:r>
            <a:endParaRPr lang="en-US" sz="3600" dirty="0">
              <a:solidFill>
                <a:schemeClr val="accent6">
                  <a:lumMod val="75000"/>
                </a:schemeClr>
              </a:solidFill>
              <a:latin typeface="Muli Semi-Bold"/>
            </a:endParaRPr>
          </a:p>
          <a:p>
            <a:endParaRPr lang="en-US" dirty="0"/>
          </a:p>
        </p:txBody>
      </p:sp>
      <p:sp>
        <p:nvSpPr>
          <p:cNvPr id="15" name="TextBox 14">
            <a:extLst>
              <a:ext uri="{FF2B5EF4-FFF2-40B4-BE49-F238E27FC236}">
                <a16:creationId xmlns:a16="http://schemas.microsoft.com/office/drawing/2014/main" id="{D95B2C10-3EBD-41AA-A9A1-90EC0BBF055A}"/>
              </a:ext>
            </a:extLst>
          </p:cNvPr>
          <p:cNvSpPr txBox="1"/>
          <p:nvPr/>
        </p:nvSpPr>
        <p:spPr>
          <a:xfrm>
            <a:off x="11670027" y="5342418"/>
            <a:ext cx="3647500" cy="553293"/>
          </a:xfrm>
          <a:prstGeom prst="rect">
            <a:avLst/>
          </a:prstGeom>
          <a:noFill/>
        </p:spPr>
        <p:txBody>
          <a:bodyPr wrap="square" rtlCol="0">
            <a:spAutoFit/>
          </a:bodyPr>
          <a:lstStyle/>
          <a:p>
            <a:pPr algn="ctr">
              <a:lnSpc>
                <a:spcPts val="3900"/>
              </a:lnSpc>
            </a:pPr>
            <a:r>
              <a:rPr lang="en-US" sz="2800" dirty="0" err="1">
                <a:solidFill>
                  <a:schemeClr val="accent6">
                    <a:lumMod val="75000"/>
                  </a:schemeClr>
                </a:solidFill>
                <a:latin typeface="Muli Semi-Bold"/>
              </a:rPr>
              <a:t>Hướng</a:t>
            </a:r>
            <a:r>
              <a:rPr lang="en-US" sz="2800" dirty="0">
                <a:solidFill>
                  <a:schemeClr val="accent6">
                    <a:lumMod val="75000"/>
                  </a:schemeClr>
                </a:solidFill>
                <a:latin typeface="Muli Semi-Bold"/>
              </a:rPr>
              <a:t> </a:t>
            </a:r>
            <a:r>
              <a:rPr lang="en-US" sz="2800" dirty="0" err="1">
                <a:solidFill>
                  <a:schemeClr val="accent6">
                    <a:lumMod val="75000"/>
                  </a:schemeClr>
                </a:solidFill>
                <a:latin typeface="Muli Semi-Bold"/>
              </a:rPr>
              <a:t>phát</a:t>
            </a:r>
            <a:r>
              <a:rPr lang="en-US" sz="2800" dirty="0">
                <a:solidFill>
                  <a:schemeClr val="accent6">
                    <a:lumMod val="75000"/>
                  </a:schemeClr>
                </a:solidFill>
                <a:latin typeface="Muli Semi-Bold"/>
              </a:rPr>
              <a:t> </a:t>
            </a:r>
            <a:r>
              <a:rPr lang="en-US" sz="2800" dirty="0" err="1">
                <a:solidFill>
                  <a:schemeClr val="accent6">
                    <a:lumMod val="75000"/>
                  </a:schemeClr>
                </a:solidFill>
                <a:latin typeface="Muli Semi-Bold"/>
              </a:rPr>
              <a:t>triển</a:t>
            </a:r>
            <a:endParaRPr lang="en-US" sz="2800" dirty="0">
              <a:solidFill>
                <a:schemeClr val="accent6">
                  <a:lumMod val="75000"/>
                </a:schemeClr>
              </a:solidFill>
              <a:latin typeface="Muli Semi-Bold"/>
            </a:endParaRPr>
          </a:p>
        </p:txBody>
      </p:sp>
      <p:sp>
        <p:nvSpPr>
          <p:cNvPr id="17" name="TextBox 16">
            <a:extLst>
              <a:ext uri="{FF2B5EF4-FFF2-40B4-BE49-F238E27FC236}">
                <a16:creationId xmlns:a16="http://schemas.microsoft.com/office/drawing/2014/main" id="{905C840B-71EF-4612-8987-D43EC94BCBE3}"/>
              </a:ext>
            </a:extLst>
          </p:cNvPr>
          <p:cNvSpPr txBox="1"/>
          <p:nvPr/>
        </p:nvSpPr>
        <p:spPr>
          <a:xfrm>
            <a:off x="2475378" y="6148680"/>
            <a:ext cx="5334000" cy="2677656"/>
          </a:xfrm>
          <a:prstGeom prst="rect">
            <a:avLst/>
          </a:prstGeom>
          <a:solidFill>
            <a:schemeClr val="accent6">
              <a:lumMod val="75000"/>
            </a:schemeClr>
          </a:solidFill>
        </p:spPr>
        <p:txBody>
          <a:bodyPr wrap="square" rtlCol="0">
            <a:spAutoFit/>
          </a:bodyPr>
          <a:lstStyle/>
          <a:p>
            <a:r>
              <a:rPr lang="en-US" sz="2800" dirty="0">
                <a:solidFill>
                  <a:schemeClr val="bg1"/>
                </a:solidFill>
              </a:rPr>
              <a:t>+ </a:t>
            </a:r>
            <a:r>
              <a:rPr lang="en-US" sz="2800" dirty="0" err="1">
                <a:solidFill>
                  <a:schemeClr val="bg1"/>
                </a:solidFill>
              </a:rPr>
              <a:t>Sản</a:t>
            </a:r>
            <a:r>
              <a:rPr lang="en-US" sz="2800" dirty="0">
                <a:solidFill>
                  <a:schemeClr val="bg1"/>
                </a:solidFill>
              </a:rPr>
              <a:t> </a:t>
            </a:r>
            <a:r>
              <a:rPr lang="en-US" sz="2800" dirty="0" err="1">
                <a:solidFill>
                  <a:schemeClr val="bg1"/>
                </a:solidFill>
              </a:rPr>
              <a:t>phẩm</a:t>
            </a:r>
            <a:r>
              <a:rPr lang="en-US" sz="2800" dirty="0">
                <a:solidFill>
                  <a:schemeClr val="bg1"/>
                </a:solidFill>
              </a:rPr>
              <a:t> </a:t>
            </a:r>
            <a:r>
              <a:rPr lang="en-US" sz="2800" dirty="0" err="1">
                <a:solidFill>
                  <a:schemeClr val="bg1"/>
                </a:solidFill>
              </a:rPr>
              <a:t>được</a:t>
            </a:r>
            <a:r>
              <a:rPr lang="en-US" sz="2800" dirty="0">
                <a:solidFill>
                  <a:schemeClr val="bg1"/>
                </a:solidFill>
              </a:rPr>
              <a:t> </a:t>
            </a:r>
            <a:r>
              <a:rPr lang="en-US" sz="2800" dirty="0" err="1">
                <a:solidFill>
                  <a:schemeClr val="bg1"/>
                </a:solidFill>
              </a:rPr>
              <a:t>thử</a:t>
            </a:r>
            <a:r>
              <a:rPr lang="en-US" sz="2800" dirty="0">
                <a:solidFill>
                  <a:schemeClr val="bg1"/>
                </a:solidFill>
              </a:rPr>
              <a:t> </a:t>
            </a:r>
            <a:r>
              <a:rPr lang="en-US" sz="2800" dirty="0" err="1">
                <a:solidFill>
                  <a:schemeClr val="bg1"/>
                </a:solidFill>
              </a:rPr>
              <a:t>nghiệm</a:t>
            </a:r>
            <a:r>
              <a:rPr lang="en-US" sz="2800" dirty="0">
                <a:solidFill>
                  <a:schemeClr val="bg1"/>
                </a:solidFill>
              </a:rPr>
              <a:t> </a:t>
            </a:r>
            <a:r>
              <a:rPr lang="en-US" sz="2800" dirty="0" err="1">
                <a:solidFill>
                  <a:schemeClr val="bg1"/>
                </a:solidFill>
              </a:rPr>
              <a:t>với</a:t>
            </a:r>
            <a:r>
              <a:rPr lang="en-US" sz="2800" dirty="0">
                <a:solidFill>
                  <a:schemeClr val="bg1"/>
                </a:solidFill>
              </a:rPr>
              <a:t> </a:t>
            </a:r>
            <a:r>
              <a:rPr lang="en-US" sz="2800" dirty="0" err="1">
                <a:solidFill>
                  <a:schemeClr val="bg1"/>
                </a:solidFill>
              </a:rPr>
              <a:t>lượng</a:t>
            </a:r>
            <a:r>
              <a:rPr lang="en-US" sz="2800" dirty="0">
                <a:solidFill>
                  <a:schemeClr val="bg1"/>
                </a:solidFill>
              </a:rPr>
              <a:t> </a:t>
            </a:r>
            <a:r>
              <a:rPr lang="en-US" sz="2800" dirty="0" err="1">
                <a:solidFill>
                  <a:schemeClr val="bg1"/>
                </a:solidFill>
              </a:rPr>
              <a:t>truy</a:t>
            </a:r>
            <a:r>
              <a:rPr lang="en-US" sz="2800" dirty="0">
                <a:solidFill>
                  <a:schemeClr val="bg1"/>
                </a:solidFill>
              </a:rPr>
              <a:t> </a:t>
            </a:r>
            <a:r>
              <a:rPr lang="en-US" sz="2800" dirty="0" err="1">
                <a:solidFill>
                  <a:schemeClr val="bg1"/>
                </a:solidFill>
              </a:rPr>
              <a:t>cập</a:t>
            </a:r>
            <a:r>
              <a:rPr lang="en-US" sz="2800" dirty="0">
                <a:solidFill>
                  <a:schemeClr val="bg1"/>
                </a:solidFill>
              </a:rPr>
              <a:t> </a:t>
            </a:r>
            <a:r>
              <a:rPr lang="en-US" sz="2800" dirty="0" err="1">
                <a:solidFill>
                  <a:schemeClr val="bg1"/>
                </a:solidFill>
              </a:rPr>
              <a:t>nhỏ</a:t>
            </a:r>
            <a:r>
              <a:rPr lang="en-US" sz="2800" dirty="0">
                <a:solidFill>
                  <a:schemeClr val="bg1"/>
                </a:solidFill>
              </a:rPr>
              <a:t>  </a:t>
            </a:r>
          </a:p>
          <a:p>
            <a:endParaRPr lang="en-US" sz="2800" dirty="0">
              <a:solidFill>
                <a:schemeClr val="bg1"/>
              </a:solidFill>
            </a:endParaRPr>
          </a:p>
          <a:p>
            <a:r>
              <a:rPr lang="en-US" sz="2800" dirty="0">
                <a:solidFill>
                  <a:schemeClr val="bg1"/>
                </a:solidFill>
              </a:rPr>
              <a:t>+ </a:t>
            </a:r>
            <a:r>
              <a:rPr lang="en-US" sz="2800" dirty="0" err="1">
                <a:solidFill>
                  <a:schemeClr val="bg1"/>
                </a:solidFill>
              </a:rPr>
              <a:t>Một</a:t>
            </a:r>
            <a:r>
              <a:rPr lang="en-US" sz="2800" dirty="0">
                <a:solidFill>
                  <a:schemeClr val="bg1"/>
                </a:solidFill>
              </a:rPr>
              <a:t> </a:t>
            </a:r>
            <a:r>
              <a:rPr lang="en-US" sz="2800" dirty="0" err="1">
                <a:solidFill>
                  <a:schemeClr val="bg1"/>
                </a:solidFill>
              </a:rPr>
              <a:t>số</a:t>
            </a:r>
            <a:r>
              <a:rPr lang="en-US" sz="2800" dirty="0">
                <a:solidFill>
                  <a:schemeClr val="bg1"/>
                </a:solidFill>
              </a:rPr>
              <a:t> </a:t>
            </a:r>
            <a:r>
              <a:rPr lang="en-US" sz="2800" dirty="0" err="1">
                <a:solidFill>
                  <a:schemeClr val="bg1"/>
                </a:solidFill>
              </a:rPr>
              <a:t>chức</a:t>
            </a:r>
            <a:r>
              <a:rPr lang="en-US" sz="2800" dirty="0">
                <a:solidFill>
                  <a:schemeClr val="bg1"/>
                </a:solidFill>
              </a:rPr>
              <a:t> </a:t>
            </a:r>
            <a:r>
              <a:rPr lang="en-US" sz="2800" dirty="0" err="1">
                <a:solidFill>
                  <a:schemeClr val="bg1"/>
                </a:solidFill>
              </a:rPr>
              <a:t>năng</a:t>
            </a:r>
            <a:r>
              <a:rPr lang="en-US" sz="2800" dirty="0">
                <a:solidFill>
                  <a:schemeClr val="bg1"/>
                </a:solidFill>
              </a:rPr>
              <a:t> </a:t>
            </a:r>
            <a:r>
              <a:rPr lang="en-US" sz="2800" dirty="0" err="1">
                <a:solidFill>
                  <a:schemeClr val="bg1"/>
                </a:solidFill>
              </a:rPr>
              <a:t>chưa</a:t>
            </a:r>
            <a:r>
              <a:rPr lang="en-US" sz="2800" dirty="0">
                <a:solidFill>
                  <a:schemeClr val="bg1"/>
                </a:solidFill>
              </a:rPr>
              <a:t> </a:t>
            </a:r>
            <a:r>
              <a:rPr lang="en-US" sz="2800" dirty="0" err="1">
                <a:solidFill>
                  <a:schemeClr val="bg1"/>
                </a:solidFill>
              </a:rPr>
              <a:t>thực</a:t>
            </a:r>
            <a:r>
              <a:rPr lang="en-US" sz="2800" dirty="0">
                <a:solidFill>
                  <a:schemeClr val="bg1"/>
                </a:solidFill>
              </a:rPr>
              <a:t> </a:t>
            </a:r>
            <a:r>
              <a:rPr lang="en-US" sz="2800" dirty="0" err="1">
                <a:solidFill>
                  <a:schemeClr val="bg1"/>
                </a:solidFill>
              </a:rPr>
              <a:t>sự</a:t>
            </a:r>
            <a:r>
              <a:rPr lang="en-US" sz="2800" dirty="0">
                <a:solidFill>
                  <a:schemeClr val="bg1"/>
                </a:solidFill>
              </a:rPr>
              <a:t> </a:t>
            </a:r>
            <a:r>
              <a:rPr lang="en-US" sz="2800" dirty="0" err="1">
                <a:solidFill>
                  <a:schemeClr val="bg1"/>
                </a:solidFill>
              </a:rPr>
              <a:t>đi</a:t>
            </a:r>
            <a:r>
              <a:rPr lang="en-US" sz="2800" dirty="0">
                <a:solidFill>
                  <a:schemeClr val="bg1"/>
                </a:solidFill>
              </a:rPr>
              <a:t> </a:t>
            </a:r>
            <a:r>
              <a:rPr lang="en-US" sz="2800" dirty="0" err="1">
                <a:solidFill>
                  <a:schemeClr val="bg1"/>
                </a:solidFill>
              </a:rPr>
              <a:t>sâu</a:t>
            </a:r>
            <a:r>
              <a:rPr lang="en-US" sz="2800" dirty="0">
                <a:solidFill>
                  <a:schemeClr val="bg1"/>
                </a:solidFill>
              </a:rPr>
              <a:t> </a:t>
            </a:r>
            <a:r>
              <a:rPr lang="en-US" sz="2800" dirty="0" err="1">
                <a:solidFill>
                  <a:schemeClr val="bg1"/>
                </a:solidFill>
              </a:rPr>
              <a:t>vào</a:t>
            </a:r>
            <a:r>
              <a:rPr lang="en-US" sz="2800" dirty="0">
                <a:solidFill>
                  <a:schemeClr val="bg1"/>
                </a:solidFill>
              </a:rPr>
              <a:t> </a:t>
            </a:r>
            <a:r>
              <a:rPr lang="en-US" sz="2800" dirty="0" err="1">
                <a:solidFill>
                  <a:schemeClr val="bg1"/>
                </a:solidFill>
              </a:rPr>
              <a:t>trải</a:t>
            </a:r>
            <a:r>
              <a:rPr lang="en-US" sz="2800" dirty="0">
                <a:solidFill>
                  <a:schemeClr val="bg1"/>
                </a:solidFill>
              </a:rPr>
              <a:t> </a:t>
            </a:r>
            <a:r>
              <a:rPr lang="en-US" sz="2800" dirty="0" err="1">
                <a:solidFill>
                  <a:schemeClr val="bg1"/>
                </a:solidFill>
              </a:rPr>
              <a:t>nghiệm</a:t>
            </a:r>
            <a:r>
              <a:rPr lang="en-US" sz="2800" dirty="0">
                <a:solidFill>
                  <a:schemeClr val="bg1"/>
                </a:solidFill>
              </a:rPr>
              <a:t> </a:t>
            </a:r>
            <a:r>
              <a:rPr lang="en-US" sz="2800" dirty="0" err="1">
                <a:solidFill>
                  <a:schemeClr val="bg1"/>
                </a:solidFill>
              </a:rPr>
              <a:t>người</a:t>
            </a:r>
            <a:r>
              <a:rPr lang="en-US" sz="2800" dirty="0">
                <a:solidFill>
                  <a:schemeClr val="bg1"/>
                </a:solidFill>
              </a:rPr>
              <a:t> dung </a:t>
            </a:r>
            <a:r>
              <a:rPr lang="en-US" sz="2800" dirty="0" err="1">
                <a:solidFill>
                  <a:schemeClr val="bg1"/>
                </a:solidFill>
              </a:rPr>
              <a:t>và</a:t>
            </a:r>
            <a:r>
              <a:rPr lang="en-US" sz="2800" dirty="0">
                <a:solidFill>
                  <a:schemeClr val="bg1"/>
                </a:solidFill>
              </a:rPr>
              <a:t> </a:t>
            </a:r>
            <a:r>
              <a:rPr lang="en-US" sz="2800" dirty="0" err="1">
                <a:solidFill>
                  <a:schemeClr val="bg1"/>
                </a:solidFill>
              </a:rPr>
              <a:t>quản</a:t>
            </a:r>
            <a:r>
              <a:rPr lang="en-US" sz="2800" dirty="0">
                <a:solidFill>
                  <a:schemeClr val="bg1"/>
                </a:solidFill>
              </a:rPr>
              <a:t> </a:t>
            </a:r>
            <a:r>
              <a:rPr lang="en-US" sz="2800" dirty="0" err="1">
                <a:solidFill>
                  <a:schemeClr val="bg1"/>
                </a:solidFill>
              </a:rPr>
              <a:t>lý</a:t>
            </a:r>
            <a:endParaRPr lang="en-US" sz="2800" dirty="0">
              <a:solidFill>
                <a:schemeClr val="bg1"/>
              </a:solidFill>
            </a:endParaRPr>
          </a:p>
        </p:txBody>
      </p:sp>
      <p:sp>
        <p:nvSpPr>
          <p:cNvPr id="18" name="TextBox 17">
            <a:extLst>
              <a:ext uri="{FF2B5EF4-FFF2-40B4-BE49-F238E27FC236}">
                <a16:creationId xmlns:a16="http://schemas.microsoft.com/office/drawing/2014/main" id="{4AE35692-20E9-43A8-BEA1-87D71E0D4598}"/>
              </a:ext>
            </a:extLst>
          </p:cNvPr>
          <p:cNvSpPr txBox="1"/>
          <p:nvPr/>
        </p:nvSpPr>
        <p:spPr>
          <a:xfrm>
            <a:off x="10826777" y="6096119"/>
            <a:ext cx="5334000" cy="2677656"/>
          </a:xfrm>
          <a:prstGeom prst="rect">
            <a:avLst/>
          </a:prstGeom>
          <a:solidFill>
            <a:schemeClr val="accent6">
              <a:lumMod val="75000"/>
            </a:schemeClr>
          </a:solidFill>
        </p:spPr>
        <p:txBody>
          <a:bodyPr wrap="square" rtlCol="0">
            <a:spAutoFit/>
          </a:bodyPr>
          <a:lstStyle/>
          <a:p>
            <a:r>
              <a:rPr lang="en-US" sz="2800" dirty="0">
                <a:solidFill>
                  <a:schemeClr val="bg1"/>
                </a:solidFill>
              </a:rPr>
              <a:t>+ </a:t>
            </a:r>
            <a:r>
              <a:rPr lang="en-US" sz="2800" dirty="0" err="1">
                <a:solidFill>
                  <a:schemeClr val="bg1"/>
                </a:solidFill>
              </a:rPr>
              <a:t>Triển</a:t>
            </a:r>
            <a:r>
              <a:rPr lang="en-US" sz="2800" dirty="0">
                <a:solidFill>
                  <a:schemeClr val="bg1"/>
                </a:solidFill>
              </a:rPr>
              <a:t> </a:t>
            </a:r>
            <a:r>
              <a:rPr lang="en-US" sz="2800" dirty="0" err="1">
                <a:solidFill>
                  <a:schemeClr val="bg1"/>
                </a:solidFill>
              </a:rPr>
              <a:t>khai</a:t>
            </a:r>
            <a:r>
              <a:rPr lang="en-US" sz="2800" dirty="0">
                <a:solidFill>
                  <a:schemeClr val="bg1"/>
                </a:solidFill>
              </a:rPr>
              <a:t> </a:t>
            </a:r>
            <a:r>
              <a:rPr lang="en-US" sz="2800" dirty="0" err="1">
                <a:solidFill>
                  <a:schemeClr val="bg1"/>
                </a:solidFill>
              </a:rPr>
              <a:t>thử</a:t>
            </a:r>
            <a:r>
              <a:rPr lang="en-US" sz="2800" dirty="0">
                <a:solidFill>
                  <a:schemeClr val="bg1"/>
                </a:solidFill>
              </a:rPr>
              <a:t> </a:t>
            </a:r>
            <a:r>
              <a:rPr lang="en-US" sz="2800" dirty="0" err="1">
                <a:solidFill>
                  <a:schemeClr val="bg1"/>
                </a:solidFill>
              </a:rPr>
              <a:t>nghiệm</a:t>
            </a:r>
            <a:r>
              <a:rPr lang="en-US" sz="2800" dirty="0">
                <a:solidFill>
                  <a:schemeClr val="bg1"/>
                </a:solidFill>
              </a:rPr>
              <a:t>, </a:t>
            </a:r>
            <a:r>
              <a:rPr lang="en-US" sz="2800" dirty="0" err="1">
                <a:solidFill>
                  <a:schemeClr val="bg1"/>
                </a:solidFill>
              </a:rPr>
              <a:t>đánh</a:t>
            </a:r>
            <a:r>
              <a:rPr lang="en-US" sz="2800" dirty="0">
                <a:solidFill>
                  <a:schemeClr val="bg1"/>
                </a:solidFill>
              </a:rPr>
              <a:t> </a:t>
            </a:r>
            <a:r>
              <a:rPr lang="en-US" sz="2800" dirty="0" err="1">
                <a:solidFill>
                  <a:schemeClr val="bg1"/>
                </a:solidFill>
              </a:rPr>
              <a:t>giá</a:t>
            </a:r>
            <a:r>
              <a:rPr lang="en-US" sz="2800" dirty="0">
                <a:solidFill>
                  <a:schemeClr val="bg1"/>
                </a:solidFill>
              </a:rPr>
              <a:t> </a:t>
            </a:r>
            <a:r>
              <a:rPr lang="en-US" sz="2800" dirty="0" err="1">
                <a:solidFill>
                  <a:schemeClr val="bg1"/>
                </a:solidFill>
              </a:rPr>
              <a:t>sản</a:t>
            </a:r>
            <a:r>
              <a:rPr lang="en-US" sz="2800" dirty="0">
                <a:solidFill>
                  <a:schemeClr val="bg1"/>
                </a:solidFill>
              </a:rPr>
              <a:t> </a:t>
            </a:r>
            <a:r>
              <a:rPr lang="en-US" sz="2800" dirty="0" err="1">
                <a:solidFill>
                  <a:schemeClr val="bg1"/>
                </a:solidFill>
              </a:rPr>
              <a:t>phẩm</a:t>
            </a:r>
            <a:r>
              <a:rPr lang="en-US" sz="2800" dirty="0">
                <a:solidFill>
                  <a:schemeClr val="bg1"/>
                </a:solidFill>
              </a:rPr>
              <a:t> </a:t>
            </a:r>
            <a:r>
              <a:rPr lang="en-US" sz="2800" dirty="0" err="1">
                <a:solidFill>
                  <a:schemeClr val="bg1"/>
                </a:solidFill>
              </a:rPr>
              <a:t>với</a:t>
            </a:r>
            <a:r>
              <a:rPr lang="en-US" sz="2800" dirty="0">
                <a:solidFill>
                  <a:schemeClr val="bg1"/>
                </a:solidFill>
              </a:rPr>
              <a:t> database </a:t>
            </a:r>
            <a:r>
              <a:rPr lang="en-US" sz="2800" dirty="0" err="1">
                <a:solidFill>
                  <a:schemeClr val="bg1"/>
                </a:solidFill>
              </a:rPr>
              <a:t>và</a:t>
            </a:r>
            <a:r>
              <a:rPr lang="en-US" sz="2800" dirty="0">
                <a:solidFill>
                  <a:schemeClr val="bg1"/>
                </a:solidFill>
              </a:rPr>
              <a:t> </a:t>
            </a:r>
            <a:r>
              <a:rPr lang="en-US" sz="2800" dirty="0" err="1">
                <a:solidFill>
                  <a:schemeClr val="bg1"/>
                </a:solidFill>
              </a:rPr>
              <a:t>lượng</a:t>
            </a:r>
            <a:r>
              <a:rPr lang="en-US" sz="2800" dirty="0">
                <a:solidFill>
                  <a:schemeClr val="bg1"/>
                </a:solidFill>
              </a:rPr>
              <a:t> </a:t>
            </a:r>
            <a:r>
              <a:rPr lang="en-US" sz="2800" dirty="0" err="1">
                <a:solidFill>
                  <a:schemeClr val="bg1"/>
                </a:solidFill>
              </a:rPr>
              <a:t>truy</a:t>
            </a:r>
            <a:r>
              <a:rPr lang="en-US" sz="2800" dirty="0">
                <a:solidFill>
                  <a:schemeClr val="bg1"/>
                </a:solidFill>
              </a:rPr>
              <a:t> </a:t>
            </a:r>
            <a:r>
              <a:rPr lang="en-US" sz="2800" dirty="0" err="1">
                <a:solidFill>
                  <a:schemeClr val="bg1"/>
                </a:solidFill>
              </a:rPr>
              <a:t>cập</a:t>
            </a:r>
            <a:r>
              <a:rPr lang="en-US" sz="2800" dirty="0">
                <a:solidFill>
                  <a:schemeClr val="bg1"/>
                </a:solidFill>
              </a:rPr>
              <a:t> </a:t>
            </a:r>
            <a:r>
              <a:rPr lang="en-US" sz="2800" dirty="0" err="1">
                <a:solidFill>
                  <a:schemeClr val="bg1"/>
                </a:solidFill>
              </a:rPr>
              <a:t>lớn</a:t>
            </a:r>
            <a:endParaRPr lang="en-US" sz="2800" dirty="0">
              <a:solidFill>
                <a:schemeClr val="bg1"/>
              </a:solidFill>
            </a:endParaRPr>
          </a:p>
          <a:p>
            <a:endParaRPr lang="en-US" sz="2800" dirty="0">
              <a:solidFill>
                <a:schemeClr val="bg1"/>
              </a:solidFill>
            </a:endParaRPr>
          </a:p>
          <a:p>
            <a:r>
              <a:rPr lang="en-US" sz="2800" dirty="0">
                <a:solidFill>
                  <a:schemeClr val="bg1"/>
                </a:solidFill>
              </a:rPr>
              <a:t>+ </a:t>
            </a:r>
            <a:r>
              <a:rPr lang="en-US" sz="2800" dirty="0" err="1">
                <a:solidFill>
                  <a:schemeClr val="bg1"/>
                </a:solidFill>
              </a:rPr>
              <a:t>Cải</a:t>
            </a:r>
            <a:r>
              <a:rPr lang="en-US" sz="2800" dirty="0">
                <a:solidFill>
                  <a:schemeClr val="bg1"/>
                </a:solidFill>
              </a:rPr>
              <a:t> </a:t>
            </a:r>
            <a:r>
              <a:rPr lang="en-US" sz="2800" dirty="0" err="1">
                <a:solidFill>
                  <a:schemeClr val="bg1"/>
                </a:solidFill>
              </a:rPr>
              <a:t>thiện</a:t>
            </a:r>
            <a:r>
              <a:rPr lang="en-US" sz="2800" dirty="0">
                <a:solidFill>
                  <a:schemeClr val="bg1"/>
                </a:solidFill>
              </a:rPr>
              <a:t>, </a:t>
            </a:r>
            <a:r>
              <a:rPr lang="en-US" sz="2800" dirty="0" err="1">
                <a:solidFill>
                  <a:schemeClr val="bg1"/>
                </a:solidFill>
              </a:rPr>
              <a:t>phát</a:t>
            </a:r>
            <a:r>
              <a:rPr lang="en-US" sz="2800" dirty="0">
                <a:solidFill>
                  <a:schemeClr val="bg1"/>
                </a:solidFill>
              </a:rPr>
              <a:t> </a:t>
            </a:r>
            <a:r>
              <a:rPr lang="en-US" sz="2800" dirty="0" err="1">
                <a:solidFill>
                  <a:schemeClr val="bg1"/>
                </a:solidFill>
              </a:rPr>
              <a:t>triển</a:t>
            </a:r>
            <a:r>
              <a:rPr lang="en-US" sz="2800" dirty="0">
                <a:solidFill>
                  <a:schemeClr val="bg1"/>
                </a:solidFill>
              </a:rPr>
              <a:t> </a:t>
            </a:r>
            <a:r>
              <a:rPr lang="en-US" sz="2800" dirty="0" err="1">
                <a:solidFill>
                  <a:schemeClr val="bg1"/>
                </a:solidFill>
              </a:rPr>
              <a:t>chức</a:t>
            </a:r>
            <a:r>
              <a:rPr lang="en-US" sz="2800" dirty="0">
                <a:solidFill>
                  <a:schemeClr val="bg1"/>
                </a:solidFill>
              </a:rPr>
              <a:t> </a:t>
            </a:r>
            <a:r>
              <a:rPr lang="en-US" sz="2800" dirty="0" err="1">
                <a:solidFill>
                  <a:schemeClr val="bg1"/>
                </a:solidFill>
              </a:rPr>
              <a:t>năng</a:t>
            </a:r>
            <a:r>
              <a:rPr lang="en-US" sz="2800" dirty="0">
                <a:solidFill>
                  <a:schemeClr val="bg1"/>
                </a:solidFill>
              </a:rPr>
              <a:t>, </a:t>
            </a:r>
            <a:r>
              <a:rPr lang="en-US" sz="2800" dirty="0" err="1">
                <a:solidFill>
                  <a:schemeClr val="bg1"/>
                </a:solidFill>
              </a:rPr>
              <a:t>nâng</a:t>
            </a:r>
            <a:r>
              <a:rPr lang="en-US" sz="2800" dirty="0">
                <a:solidFill>
                  <a:schemeClr val="bg1"/>
                </a:solidFill>
              </a:rPr>
              <a:t> </a:t>
            </a:r>
            <a:r>
              <a:rPr lang="en-US" sz="2800" dirty="0" err="1">
                <a:solidFill>
                  <a:schemeClr val="bg1"/>
                </a:solidFill>
              </a:rPr>
              <a:t>cao</a:t>
            </a:r>
            <a:r>
              <a:rPr lang="en-US" sz="2800" dirty="0">
                <a:solidFill>
                  <a:schemeClr val="bg1"/>
                </a:solidFill>
              </a:rPr>
              <a:t> </a:t>
            </a:r>
            <a:r>
              <a:rPr lang="en-US" sz="2800" dirty="0" err="1">
                <a:solidFill>
                  <a:schemeClr val="bg1"/>
                </a:solidFill>
              </a:rPr>
              <a:t>trải</a:t>
            </a:r>
            <a:r>
              <a:rPr lang="en-US" sz="2800" dirty="0">
                <a:solidFill>
                  <a:schemeClr val="bg1"/>
                </a:solidFill>
              </a:rPr>
              <a:t> </a:t>
            </a:r>
            <a:r>
              <a:rPr lang="en-US" sz="2800" dirty="0" err="1">
                <a:solidFill>
                  <a:schemeClr val="bg1"/>
                </a:solidFill>
              </a:rPr>
              <a:t>nghiệm</a:t>
            </a:r>
            <a:r>
              <a:rPr lang="en-US" sz="2800" dirty="0">
                <a:solidFill>
                  <a:schemeClr val="bg1"/>
                </a:solidFill>
              </a:rPr>
              <a:t> </a:t>
            </a:r>
            <a:r>
              <a:rPr lang="en-US" sz="2800" dirty="0" err="1">
                <a:solidFill>
                  <a:schemeClr val="bg1"/>
                </a:solidFill>
              </a:rPr>
              <a:t>người</a:t>
            </a:r>
            <a:r>
              <a:rPr lang="en-US" sz="2800" dirty="0">
                <a:solidFill>
                  <a:schemeClr val="bg1"/>
                </a:solidFill>
              </a:rPr>
              <a:t> dung.</a:t>
            </a:r>
          </a:p>
        </p:txBody>
      </p:sp>
      <p:sp>
        <p:nvSpPr>
          <p:cNvPr id="19" name="Freeform 6">
            <a:extLst>
              <a:ext uri="{FF2B5EF4-FFF2-40B4-BE49-F238E27FC236}">
                <a16:creationId xmlns:a16="http://schemas.microsoft.com/office/drawing/2014/main" id="{7802A92D-654A-4791-BD04-3668461CB9AF}"/>
              </a:ext>
            </a:extLst>
          </p:cNvPr>
          <p:cNvSpPr>
            <a:spLocks noEditPoints="1"/>
          </p:cNvSpPr>
          <p:nvPr/>
        </p:nvSpPr>
        <p:spPr bwMode="auto">
          <a:xfrm>
            <a:off x="15337300" y="1104900"/>
            <a:ext cx="2365058" cy="1648778"/>
          </a:xfrm>
          <a:custGeom>
            <a:avLst/>
            <a:gdLst>
              <a:gd name="T0" fmla="*/ 725 w 1364"/>
              <a:gd name="T1" fmla="*/ 847 h 1123"/>
              <a:gd name="T2" fmla="*/ 51 w 1364"/>
              <a:gd name="T3" fmla="*/ 757 h 1123"/>
              <a:gd name="T4" fmla="*/ 1159 w 1364"/>
              <a:gd name="T5" fmla="*/ 786 h 1123"/>
              <a:gd name="T6" fmla="*/ 1143 w 1364"/>
              <a:gd name="T7" fmla="*/ 765 h 1123"/>
              <a:gd name="T8" fmla="*/ 720 w 1364"/>
              <a:gd name="T9" fmla="*/ 805 h 1123"/>
              <a:gd name="T10" fmla="*/ 57 w 1364"/>
              <a:gd name="T11" fmla="*/ 484 h 1123"/>
              <a:gd name="T12" fmla="*/ 733 w 1364"/>
              <a:gd name="T13" fmla="*/ 828 h 1123"/>
              <a:gd name="T14" fmla="*/ 1158 w 1364"/>
              <a:gd name="T15" fmla="*/ 621 h 1123"/>
              <a:gd name="T16" fmla="*/ 720 w 1364"/>
              <a:gd name="T17" fmla="*/ 805 h 1123"/>
              <a:gd name="T18" fmla="*/ 1001 w 1364"/>
              <a:gd name="T19" fmla="*/ 579 h 1123"/>
              <a:gd name="T20" fmla="*/ 990 w 1364"/>
              <a:gd name="T21" fmla="*/ 441 h 1123"/>
              <a:gd name="T22" fmla="*/ 284 w 1364"/>
              <a:gd name="T23" fmla="*/ 432 h 1123"/>
              <a:gd name="T24" fmla="*/ 71 w 1364"/>
              <a:gd name="T25" fmla="*/ 478 h 1123"/>
              <a:gd name="T26" fmla="*/ 720 w 1364"/>
              <a:gd name="T27" fmla="*/ 1101 h 1123"/>
              <a:gd name="T28" fmla="*/ 57 w 1364"/>
              <a:gd name="T29" fmla="*/ 780 h 1123"/>
              <a:gd name="T30" fmla="*/ 733 w 1364"/>
              <a:gd name="T31" fmla="*/ 1123 h 1123"/>
              <a:gd name="T32" fmla="*/ 1158 w 1364"/>
              <a:gd name="T33" fmla="*/ 917 h 1123"/>
              <a:gd name="T34" fmla="*/ 720 w 1364"/>
              <a:gd name="T35" fmla="*/ 1101 h 1123"/>
              <a:gd name="T36" fmla="*/ 1067 w 1364"/>
              <a:gd name="T37" fmla="*/ 344 h 1123"/>
              <a:gd name="T38" fmla="*/ 1056 w 1364"/>
              <a:gd name="T39" fmla="*/ 368 h 1123"/>
              <a:gd name="T40" fmla="*/ 1063 w 1364"/>
              <a:gd name="T41" fmla="*/ 404 h 1123"/>
              <a:gd name="T42" fmla="*/ 1035 w 1364"/>
              <a:gd name="T43" fmla="*/ 562 h 1123"/>
              <a:gd name="T44" fmla="*/ 1115 w 1364"/>
              <a:gd name="T45" fmla="*/ 422 h 1123"/>
              <a:gd name="T46" fmla="*/ 1106 w 1364"/>
              <a:gd name="T47" fmla="*/ 389 h 1123"/>
              <a:gd name="T48" fmla="*/ 1114 w 1364"/>
              <a:gd name="T49" fmla="*/ 352 h 1123"/>
              <a:gd name="T50" fmla="*/ 1104 w 1364"/>
              <a:gd name="T51" fmla="*/ 226 h 1123"/>
              <a:gd name="T52" fmla="*/ 1356 w 1364"/>
              <a:gd name="T53" fmla="*/ 174 h 1123"/>
              <a:gd name="T54" fmla="*/ 773 w 1364"/>
              <a:gd name="T55" fmla="*/ 4 h 1123"/>
              <a:gd name="T56" fmla="*/ 413 w 1364"/>
              <a:gd name="T57" fmla="*/ 28 h 1123"/>
              <a:gd name="T58" fmla="*/ 11 w 1364"/>
              <a:gd name="T59" fmla="*/ 76 h 1123"/>
              <a:gd name="T60" fmla="*/ 480 w 1364"/>
              <a:gd name="T61" fmla="*/ 323 h 1123"/>
              <a:gd name="T62" fmla="*/ 1039 w 1364"/>
              <a:gd name="T63" fmla="*/ 238 h 1123"/>
              <a:gd name="T64" fmla="*/ 628 w 1364"/>
              <a:gd name="T65" fmla="*/ 161 h 1123"/>
              <a:gd name="T66" fmla="*/ 1054 w 1364"/>
              <a:gd name="T67" fmla="*/ 204 h 1123"/>
              <a:gd name="T68" fmla="*/ 961 w 1364"/>
              <a:gd name="T69" fmla="*/ 281 h 1123"/>
              <a:gd name="T70" fmla="*/ 315 w 1364"/>
              <a:gd name="T71" fmla="*/ 432 h 1123"/>
              <a:gd name="T72" fmla="*/ 466 w 1364"/>
              <a:gd name="T73" fmla="*/ 350 h 1123"/>
              <a:gd name="T74" fmla="*/ 961 w 1364"/>
              <a:gd name="T75" fmla="*/ 281 h 1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64" h="1123">
                <a:moveTo>
                  <a:pt x="717" y="953"/>
                </a:moveTo>
                <a:cubicBezTo>
                  <a:pt x="707" y="917"/>
                  <a:pt x="707" y="881"/>
                  <a:pt x="725" y="847"/>
                </a:cubicBezTo>
                <a:lnTo>
                  <a:pt x="54" y="632"/>
                </a:lnTo>
                <a:cubicBezTo>
                  <a:pt x="28" y="665"/>
                  <a:pt x="21" y="710"/>
                  <a:pt x="51" y="757"/>
                </a:cubicBezTo>
                <a:lnTo>
                  <a:pt x="730" y="975"/>
                </a:lnTo>
                <a:lnTo>
                  <a:pt x="1159" y="786"/>
                </a:lnTo>
                <a:cubicBezTo>
                  <a:pt x="1170" y="781"/>
                  <a:pt x="1169" y="773"/>
                  <a:pt x="1155" y="768"/>
                </a:cubicBezTo>
                <a:lnTo>
                  <a:pt x="1143" y="765"/>
                </a:lnTo>
                <a:lnTo>
                  <a:pt x="717" y="953"/>
                </a:lnTo>
                <a:close/>
                <a:moveTo>
                  <a:pt x="720" y="805"/>
                </a:moveTo>
                <a:cubicBezTo>
                  <a:pt x="710" y="770"/>
                  <a:pt x="710" y="734"/>
                  <a:pt x="729" y="700"/>
                </a:cubicBezTo>
                <a:lnTo>
                  <a:pt x="57" y="484"/>
                </a:lnTo>
                <a:cubicBezTo>
                  <a:pt x="31" y="518"/>
                  <a:pt x="24" y="563"/>
                  <a:pt x="55" y="610"/>
                </a:cubicBezTo>
                <a:lnTo>
                  <a:pt x="733" y="828"/>
                </a:lnTo>
                <a:lnTo>
                  <a:pt x="1162" y="639"/>
                </a:lnTo>
                <a:cubicBezTo>
                  <a:pt x="1174" y="633"/>
                  <a:pt x="1172" y="626"/>
                  <a:pt x="1158" y="621"/>
                </a:cubicBezTo>
                <a:lnTo>
                  <a:pt x="1146" y="617"/>
                </a:lnTo>
                <a:lnTo>
                  <a:pt x="720" y="805"/>
                </a:lnTo>
                <a:close/>
                <a:moveTo>
                  <a:pt x="742" y="694"/>
                </a:moveTo>
                <a:lnTo>
                  <a:pt x="1001" y="579"/>
                </a:lnTo>
                <a:lnTo>
                  <a:pt x="1021" y="451"/>
                </a:lnTo>
                <a:lnTo>
                  <a:pt x="990" y="441"/>
                </a:lnTo>
                <a:cubicBezTo>
                  <a:pt x="976" y="548"/>
                  <a:pt x="711" y="556"/>
                  <a:pt x="638" y="556"/>
                </a:cubicBezTo>
                <a:cubicBezTo>
                  <a:pt x="562" y="556"/>
                  <a:pt x="284" y="548"/>
                  <a:pt x="284" y="432"/>
                </a:cubicBezTo>
                <a:lnTo>
                  <a:pt x="284" y="384"/>
                </a:lnTo>
                <a:lnTo>
                  <a:pt x="71" y="478"/>
                </a:lnTo>
                <a:lnTo>
                  <a:pt x="742" y="694"/>
                </a:lnTo>
                <a:close/>
                <a:moveTo>
                  <a:pt x="720" y="1101"/>
                </a:moveTo>
                <a:cubicBezTo>
                  <a:pt x="710" y="1066"/>
                  <a:pt x="710" y="1030"/>
                  <a:pt x="728" y="995"/>
                </a:cubicBezTo>
                <a:lnTo>
                  <a:pt x="57" y="780"/>
                </a:lnTo>
                <a:cubicBezTo>
                  <a:pt x="31" y="814"/>
                  <a:pt x="24" y="858"/>
                  <a:pt x="54" y="906"/>
                </a:cubicBezTo>
                <a:lnTo>
                  <a:pt x="733" y="1123"/>
                </a:lnTo>
                <a:lnTo>
                  <a:pt x="1162" y="934"/>
                </a:lnTo>
                <a:cubicBezTo>
                  <a:pt x="1173" y="929"/>
                  <a:pt x="1171" y="921"/>
                  <a:pt x="1158" y="917"/>
                </a:cubicBezTo>
                <a:lnTo>
                  <a:pt x="1146" y="913"/>
                </a:lnTo>
                <a:lnTo>
                  <a:pt x="720" y="1101"/>
                </a:lnTo>
                <a:close/>
                <a:moveTo>
                  <a:pt x="1067" y="219"/>
                </a:moveTo>
                <a:lnTo>
                  <a:pt x="1067" y="344"/>
                </a:lnTo>
                <a:cubicBezTo>
                  <a:pt x="1062" y="345"/>
                  <a:pt x="1058" y="348"/>
                  <a:pt x="1058" y="352"/>
                </a:cubicBezTo>
                <a:lnTo>
                  <a:pt x="1056" y="368"/>
                </a:lnTo>
                <a:cubicBezTo>
                  <a:pt x="1056" y="378"/>
                  <a:pt x="1065" y="382"/>
                  <a:pt x="1064" y="389"/>
                </a:cubicBezTo>
                <a:lnTo>
                  <a:pt x="1063" y="404"/>
                </a:lnTo>
                <a:cubicBezTo>
                  <a:pt x="1063" y="410"/>
                  <a:pt x="1057" y="415"/>
                  <a:pt x="1056" y="422"/>
                </a:cubicBezTo>
                <a:lnTo>
                  <a:pt x="1035" y="562"/>
                </a:lnTo>
                <a:cubicBezTo>
                  <a:pt x="1043" y="579"/>
                  <a:pt x="1127" y="579"/>
                  <a:pt x="1136" y="562"/>
                </a:cubicBezTo>
                <a:lnTo>
                  <a:pt x="1115" y="422"/>
                </a:lnTo>
                <a:cubicBezTo>
                  <a:pt x="1114" y="415"/>
                  <a:pt x="1108" y="410"/>
                  <a:pt x="1107" y="404"/>
                </a:cubicBezTo>
                <a:lnTo>
                  <a:pt x="1106" y="389"/>
                </a:lnTo>
                <a:cubicBezTo>
                  <a:pt x="1106" y="381"/>
                  <a:pt x="1115" y="379"/>
                  <a:pt x="1115" y="369"/>
                </a:cubicBezTo>
                <a:lnTo>
                  <a:pt x="1114" y="352"/>
                </a:lnTo>
                <a:cubicBezTo>
                  <a:pt x="1113" y="347"/>
                  <a:pt x="1109" y="344"/>
                  <a:pt x="1104" y="344"/>
                </a:cubicBezTo>
                <a:cubicBezTo>
                  <a:pt x="1104" y="218"/>
                  <a:pt x="1104" y="362"/>
                  <a:pt x="1104" y="226"/>
                </a:cubicBezTo>
                <a:lnTo>
                  <a:pt x="1356" y="183"/>
                </a:lnTo>
                <a:cubicBezTo>
                  <a:pt x="1362" y="182"/>
                  <a:pt x="1364" y="177"/>
                  <a:pt x="1356" y="174"/>
                </a:cubicBezTo>
                <a:cubicBezTo>
                  <a:pt x="1235" y="139"/>
                  <a:pt x="1125" y="107"/>
                  <a:pt x="1024" y="77"/>
                </a:cubicBezTo>
                <a:cubicBezTo>
                  <a:pt x="934" y="51"/>
                  <a:pt x="850" y="26"/>
                  <a:pt x="773" y="4"/>
                </a:cubicBezTo>
                <a:cubicBezTo>
                  <a:pt x="759" y="0"/>
                  <a:pt x="750" y="0"/>
                  <a:pt x="736" y="1"/>
                </a:cubicBezTo>
                <a:cubicBezTo>
                  <a:pt x="635" y="9"/>
                  <a:pt x="527" y="18"/>
                  <a:pt x="413" y="28"/>
                </a:cubicBezTo>
                <a:cubicBezTo>
                  <a:pt x="289" y="39"/>
                  <a:pt x="155" y="50"/>
                  <a:pt x="12" y="62"/>
                </a:cubicBezTo>
                <a:cubicBezTo>
                  <a:pt x="0" y="64"/>
                  <a:pt x="3" y="73"/>
                  <a:pt x="11" y="76"/>
                </a:cubicBezTo>
                <a:cubicBezTo>
                  <a:pt x="68" y="106"/>
                  <a:pt x="130" y="139"/>
                  <a:pt x="198" y="175"/>
                </a:cubicBezTo>
                <a:cubicBezTo>
                  <a:pt x="281" y="219"/>
                  <a:pt x="374" y="268"/>
                  <a:pt x="480" y="323"/>
                </a:cubicBezTo>
                <a:cubicBezTo>
                  <a:pt x="489" y="328"/>
                  <a:pt x="508" y="330"/>
                  <a:pt x="523" y="327"/>
                </a:cubicBezTo>
                <a:cubicBezTo>
                  <a:pt x="695" y="298"/>
                  <a:pt x="867" y="268"/>
                  <a:pt x="1039" y="238"/>
                </a:cubicBezTo>
                <a:cubicBezTo>
                  <a:pt x="1038" y="232"/>
                  <a:pt x="1036" y="229"/>
                  <a:pt x="1029" y="227"/>
                </a:cubicBezTo>
                <a:lnTo>
                  <a:pt x="628" y="161"/>
                </a:lnTo>
                <a:cubicBezTo>
                  <a:pt x="593" y="156"/>
                  <a:pt x="599" y="131"/>
                  <a:pt x="619" y="134"/>
                </a:cubicBezTo>
                <a:lnTo>
                  <a:pt x="1054" y="204"/>
                </a:lnTo>
                <a:cubicBezTo>
                  <a:pt x="1062" y="206"/>
                  <a:pt x="1066" y="211"/>
                  <a:pt x="1067" y="219"/>
                </a:cubicBezTo>
                <a:close/>
                <a:moveTo>
                  <a:pt x="961" y="281"/>
                </a:moveTo>
                <a:lnTo>
                  <a:pt x="961" y="432"/>
                </a:lnTo>
                <a:cubicBezTo>
                  <a:pt x="961" y="557"/>
                  <a:pt x="315" y="557"/>
                  <a:pt x="315" y="432"/>
                </a:cubicBezTo>
                <a:lnTo>
                  <a:pt x="315" y="270"/>
                </a:lnTo>
                <a:cubicBezTo>
                  <a:pt x="365" y="296"/>
                  <a:pt x="415" y="323"/>
                  <a:pt x="466" y="350"/>
                </a:cubicBezTo>
                <a:cubicBezTo>
                  <a:pt x="483" y="359"/>
                  <a:pt x="509" y="360"/>
                  <a:pt x="528" y="357"/>
                </a:cubicBezTo>
                <a:cubicBezTo>
                  <a:pt x="672" y="331"/>
                  <a:pt x="816" y="306"/>
                  <a:pt x="961" y="281"/>
                </a:cubicBezTo>
                <a:close/>
              </a:path>
            </a:pathLst>
          </a:custGeom>
          <a:solidFill>
            <a:schemeClr val="accent6">
              <a:lumMod val="75000"/>
            </a:schemeClr>
          </a:solidFill>
          <a:ln>
            <a:noFill/>
          </a:ln>
        </p:spPr>
        <p:txBody>
          <a:bodyPr vert="horz" wrap="square" lIns="137160" tIns="68580" rIns="137160" bIns="68580" numCol="1" anchor="t" anchorCtr="0" compatLnSpc="1"/>
          <a:lstStyle/>
          <a:p>
            <a:endParaRPr lang="zh-CN" altLang="en-US" sz="27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750"/>
                                        <p:tgtEl>
                                          <p:spTgt spid="10"/>
                                        </p:tgtEl>
                                      </p:cBhvr>
                                    </p:animEffect>
                                    <p:anim calcmode="lin" valueType="num">
                                      <p:cBhvr>
                                        <p:cTn id="8" dur="750" fill="hold"/>
                                        <p:tgtEl>
                                          <p:spTgt spid="10"/>
                                        </p:tgtEl>
                                        <p:attrNameLst>
                                          <p:attrName>ppt_x</p:attrName>
                                        </p:attrNameLst>
                                      </p:cBhvr>
                                      <p:tavLst>
                                        <p:tav tm="0">
                                          <p:val>
                                            <p:strVal val="#ppt_x"/>
                                          </p:val>
                                        </p:tav>
                                        <p:tav tm="100000">
                                          <p:val>
                                            <p:strVal val="#ppt_x"/>
                                          </p:val>
                                        </p:tav>
                                      </p:tavLst>
                                    </p:anim>
                                    <p:anim calcmode="lin" valueType="num">
                                      <p:cBhvr>
                                        <p:cTn id="9" dur="75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grpId="0" nodeType="clickEffect">
                                  <p:stCondLst>
                                    <p:cond delay="0"/>
                                  </p:stCondLst>
                                  <p:childTnLst>
                                    <p:set>
                                      <p:cBhvr>
                                        <p:cTn id="13" dur="1" fill="hold">
                                          <p:stCondLst>
                                            <p:cond delay="0"/>
                                          </p:stCondLst>
                                        </p:cTn>
                                        <p:tgtEl>
                                          <p:spTgt spid="14"/>
                                        </p:tgtEl>
                                        <p:attrNameLst>
                                          <p:attrName>style.visibility</p:attrName>
                                        </p:attrNameLst>
                                      </p:cBhvr>
                                      <p:to>
                                        <p:strVal val="visible"/>
                                      </p:to>
                                    </p:set>
                                    <p:animEffect transition="in" filter="wipe(down)">
                                      <p:cBhvr>
                                        <p:cTn id="14" dur="500"/>
                                        <p:tgtEl>
                                          <p:spTgt spid="14"/>
                                        </p:tgtEl>
                                      </p:cBhvr>
                                    </p:animEffect>
                                  </p:childTnLst>
                                </p:cTn>
                              </p:par>
                            </p:childTnLst>
                          </p:cTn>
                        </p:par>
                      </p:childTnLst>
                    </p:cTn>
                  </p:par>
                  <p:par>
                    <p:cTn id="15" fill="hold">
                      <p:stCondLst>
                        <p:cond delay="indefinite"/>
                      </p:stCondLst>
                      <p:childTnLst>
                        <p:par>
                          <p:cTn id="16" fill="hold">
                            <p:stCondLst>
                              <p:cond delay="0"/>
                            </p:stCondLst>
                            <p:childTnLst>
                              <p:par>
                                <p:cTn id="17" presetID="6" presetClass="entr" presetSubtype="16"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circle(in)">
                                      <p:cBhvr>
                                        <p:cTn id="19" dur="1500"/>
                                        <p:tgtEl>
                                          <p:spTgt spid="17"/>
                                        </p:tgtEl>
                                      </p:cBhvr>
                                    </p:animEffect>
                                  </p:childTnLst>
                                </p:cTn>
                              </p:par>
                            </p:childTnLst>
                          </p:cTn>
                        </p:par>
                      </p:childTnLst>
                    </p:cTn>
                  </p:par>
                  <p:par>
                    <p:cTn id="20" fill="hold">
                      <p:stCondLst>
                        <p:cond delay="indefinite"/>
                      </p:stCondLst>
                      <p:childTnLst>
                        <p:par>
                          <p:cTn id="21" fill="hold">
                            <p:stCondLst>
                              <p:cond delay="0"/>
                            </p:stCondLst>
                            <p:childTnLst>
                              <p:par>
                                <p:cTn id="22" presetID="6" presetClass="entr" presetSubtype="16" fill="hold" grpId="0" nodeType="click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circle(in)">
                                      <p:cBhvr>
                                        <p:cTn id="24" dur="1500"/>
                                        <p:tgtEl>
                                          <p:spTgt spid="15"/>
                                        </p:tgtEl>
                                      </p:cBhvr>
                                    </p:animEffect>
                                  </p:childTnLst>
                                </p:cTn>
                              </p:par>
                            </p:childTnLst>
                          </p:cTn>
                        </p:par>
                      </p:childTnLst>
                    </p:cTn>
                  </p:par>
                  <p:par>
                    <p:cTn id="25" fill="hold">
                      <p:stCondLst>
                        <p:cond delay="indefinite"/>
                      </p:stCondLst>
                      <p:childTnLst>
                        <p:par>
                          <p:cTn id="26" fill="hold">
                            <p:stCondLst>
                              <p:cond delay="0"/>
                            </p:stCondLst>
                            <p:childTnLst>
                              <p:par>
                                <p:cTn id="27" presetID="6" presetClass="entr" presetSubtype="16" fill="hold" grpId="0" nodeType="clickEffect">
                                  <p:stCondLst>
                                    <p:cond delay="0"/>
                                  </p:stCondLst>
                                  <p:childTnLst>
                                    <p:set>
                                      <p:cBhvr>
                                        <p:cTn id="28" dur="1" fill="hold">
                                          <p:stCondLst>
                                            <p:cond delay="0"/>
                                          </p:stCondLst>
                                        </p:cTn>
                                        <p:tgtEl>
                                          <p:spTgt spid="18"/>
                                        </p:tgtEl>
                                        <p:attrNameLst>
                                          <p:attrName>style.visibility</p:attrName>
                                        </p:attrNameLst>
                                      </p:cBhvr>
                                      <p:to>
                                        <p:strVal val="visible"/>
                                      </p:to>
                                    </p:set>
                                    <p:animEffect transition="in" filter="circle(in)">
                                      <p:cBhvr>
                                        <p:cTn id="29" dur="1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4" grpId="0"/>
      <p:bldP spid="15" grpId="0"/>
      <p:bldP spid="17" grpId="0" animBg="1"/>
      <p:bldP spid="18"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6F4EA"/>
        </a:solidFill>
        <a:effectLst/>
      </p:bgPr>
    </p:bg>
    <p:spTree>
      <p:nvGrpSpPr>
        <p:cNvPr id="1" name=""/>
        <p:cNvGrpSpPr/>
        <p:nvPr/>
      </p:nvGrpSpPr>
      <p:grpSpPr>
        <a:xfrm>
          <a:off x="0" y="0"/>
          <a:ext cx="0" cy="0"/>
          <a:chOff x="0" y="0"/>
          <a:chExt cx="0" cy="0"/>
        </a:xfrm>
      </p:grpSpPr>
      <p:sp>
        <p:nvSpPr>
          <p:cNvPr id="2" name="Freeform 2"/>
          <p:cNvSpPr/>
          <p:nvPr/>
        </p:nvSpPr>
        <p:spPr>
          <a:xfrm>
            <a:off x="0" y="0"/>
            <a:ext cx="7515831" cy="10287000"/>
          </a:xfrm>
          <a:custGeom>
            <a:avLst/>
            <a:gdLst/>
            <a:ahLst/>
            <a:cxnLst/>
            <a:rect l="l" t="t" r="r" b="b"/>
            <a:pathLst>
              <a:path w="7515831" h="10287000">
                <a:moveTo>
                  <a:pt x="0" y="0"/>
                </a:moveTo>
                <a:lnTo>
                  <a:pt x="7515831" y="0"/>
                </a:lnTo>
                <a:lnTo>
                  <a:pt x="7515831" y="10287000"/>
                </a:lnTo>
                <a:lnTo>
                  <a:pt x="0" y="10287000"/>
                </a:lnTo>
                <a:lnTo>
                  <a:pt x="0" y="0"/>
                </a:lnTo>
                <a:close/>
              </a:path>
            </a:pathLst>
          </a:custGeom>
          <a:blipFill>
            <a:blip r:embed="rId2"/>
            <a:stretch>
              <a:fillRect t="-4796" b="-4796"/>
            </a:stretch>
          </a:blipFill>
        </p:spPr>
      </p:sp>
      <p:sp>
        <p:nvSpPr>
          <p:cNvPr id="3" name="Freeform 3"/>
          <p:cNvSpPr/>
          <p:nvPr/>
        </p:nvSpPr>
        <p:spPr>
          <a:xfrm flipH="1">
            <a:off x="7515831" y="0"/>
            <a:ext cx="11781410" cy="11781410"/>
          </a:xfrm>
          <a:custGeom>
            <a:avLst/>
            <a:gdLst/>
            <a:ahLst/>
            <a:cxnLst/>
            <a:rect l="l" t="t" r="r" b="b"/>
            <a:pathLst>
              <a:path w="11781410" h="11781410">
                <a:moveTo>
                  <a:pt x="11781411" y="0"/>
                </a:moveTo>
                <a:lnTo>
                  <a:pt x="0" y="0"/>
                </a:lnTo>
                <a:lnTo>
                  <a:pt x="0" y="11781410"/>
                </a:lnTo>
                <a:lnTo>
                  <a:pt x="11781411" y="11781410"/>
                </a:lnTo>
                <a:lnTo>
                  <a:pt x="11781411" y="0"/>
                </a:lnTo>
                <a:close/>
              </a:path>
            </a:pathLst>
          </a:custGeom>
          <a:solidFill>
            <a:schemeClr val="accent6">
              <a:lumMod val="75000"/>
            </a:schemeClr>
          </a:solidFill>
        </p:spPr>
      </p:sp>
      <p:grpSp>
        <p:nvGrpSpPr>
          <p:cNvPr id="4" name="Group 4"/>
          <p:cNvGrpSpPr/>
          <p:nvPr/>
        </p:nvGrpSpPr>
        <p:grpSpPr>
          <a:xfrm>
            <a:off x="15491277" y="114300"/>
            <a:ext cx="3524369" cy="3524369"/>
            <a:chOff x="0" y="0"/>
            <a:chExt cx="6350000" cy="6350000"/>
          </a:xfrm>
          <a:solidFill>
            <a:schemeClr val="bg1"/>
          </a:solidFill>
        </p:grpSpPr>
        <p:sp>
          <p:nvSpPr>
            <p:cNvPr id="5" name="Freeform 5"/>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grpFill/>
          </p:spPr>
        </p:sp>
      </p:grpSp>
      <p:sp>
        <p:nvSpPr>
          <p:cNvPr id="7" name="TextBox 7"/>
          <p:cNvSpPr txBox="1"/>
          <p:nvPr/>
        </p:nvSpPr>
        <p:spPr>
          <a:xfrm>
            <a:off x="8328992" y="708025"/>
            <a:ext cx="6893942" cy="1098551"/>
          </a:xfrm>
          <a:prstGeom prst="rect">
            <a:avLst/>
          </a:prstGeom>
        </p:spPr>
        <p:txBody>
          <a:bodyPr lIns="0" tIns="0" rIns="0" bIns="0" rtlCol="0" anchor="t">
            <a:spAutoFit/>
          </a:bodyPr>
          <a:lstStyle/>
          <a:p>
            <a:pPr marL="0" lvl="0" indent="0" algn="l">
              <a:lnSpc>
                <a:spcPts val="8000"/>
              </a:lnSpc>
            </a:pPr>
            <a:r>
              <a:rPr lang="en-US" sz="8000" dirty="0" err="1">
                <a:solidFill>
                  <a:schemeClr val="bg1"/>
                </a:solidFill>
                <a:latin typeface="Saira ExtraCondensed Bold"/>
              </a:rPr>
              <a:t>Tài</a:t>
            </a:r>
            <a:r>
              <a:rPr lang="en-US" sz="8000" dirty="0">
                <a:solidFill>
                  <a:schemeClr val="bg1"/>
                </a:solidFill>
                <a:latin typeface="Saira ExtraCondensed Bold"/>
              </a:rPr>
              <a:t> </a:t>
            </a:r>
            <a:r>
              <a:rPr lang="en-US" sz="8000" dirty="0" err="1">
                <a:solidFill>
                  <a:schemeClr val="bg1"/>
                </a:solidFill>
                <a:latin typeface="Saira ExtraCondensed Bold"/>
              </a:rPr>
              <a:t>liệu</a:t>
            </a:r>
            <a:r>
              <a:rPr lang="en-US" sz="8000" dirty="0">
                <a:solidFill>
                  <a:schemeClr val="bg1"/>
                </a:solidFill>
                <a:latin typeface="Saira ExtraCondensed Bold"/>
              </a:rPr>
              <a:t> </a:t>
            </a:r>
            <a:r>
              <a:rPr lang="en-US" sz="8000" dirty="0" err="1">
                <a:solidFill>
                  <a:schemeClr val="bg1"/>
                </a:solidFill>
                <a:latin typeface="Saira ExtraCondensed Bold"/>
              </a:rPr>
              <a:t>tham</a:t>
            </a:r>
            <a:r>
              <a:rPr lang="en-US" sz="8000" dirty="0">
                <a:solidFill>
                  <a:schemeClr val="bg1"/>
                </a:solidFill>
                <a:latin typeface="Saira ExtraCondensed Bold"/>
              </a:rPr>
              <a:t> </a:t>
            </a:r>
            <a:r>
              <a:rPr lang="en-US" sz="8000" dirty="0" err="1">
                <a:solidFill>
                  <a:schemeClr val="bg1"/>
                </a:solidFill>
                <a:latin typeface="Saira ExtraCondensed Bold"/>
              </a:rPr>
              <a:t>khảo</a:t>
            </a:r>
            <a:endParaRPr lang="en-US" sz="8000" dirty="0">
              <a:solidFill>
                <a:schemeClr val="bg1"/>
              </a:solidFill>
              <a:latin typeface="Saira ExtraCondensed Bold"/>
            </a:endParaRPr>
          </a:p>
        </p:txBody>
      </p:sp>
      <p:sp>
        <p:nvSpPr>
          <p:cNvPr id="9" name="Freeform 6">
            <a:extLst>
              <a:ext uri="{FF2B5EF4-FFF2-40B4-BE49-F238E27FC236}">
                <a16:creationId xmlns:a16="http://schemas.microsoft.com/office/drawing/2014/main" id="{9C3A9E82-4987-406A-BD18-E459DCD64565}"/>
              </a:ext>
            </a:extLst>
          </p:cNvPr>
          <p:cNvSpPr>
            <a:spLocks noEditPoints="1"/>
          </p:cNvSpPr>
          <p:nvPr/>
        </p:nvSpPr>
        <p:spPr bwMode="auto">
          <a:xfrm>
            <a:off x="16135485" y="1123949"/>
            <a:ext cx="2365058" cy="1648778"/>
          </a:xfrm>
          <a:custGeom>
            <a:avLst/>
            <a:gdLst>
              <a:gd name="T0" fmla="*/ 725 w 1364"/>
              <a:gd name="T1" fmla="*/ 847 h 1123"/>
              <a:gd name="T2" fmla="*/ 51 w 1364"/>
              <a:gd name="T3" fmla="*/ 757 h 1123"/>
              <a:gd name="T4" fmla="*/ 1159 w 1364"/>
              <a:gd name="T5" fmla="*/ 786 h 1123"/>
              <a:gd name="T6" fmla="*/ 1143 w 1364"/>
              <a:gd name="T7" fmla="*/ 765 h 1123"/>
              <a:gd name="T8" fmla="*/ 720 w 1364"/>
              <a:gd name="T9" fmla="*/ 805 h 1123"/>
              <a:gd name="T10" fmla="*/ 57 w 1364"/>
              <a:gd name="T11" fmla="*/ 484 h 1123"/>
              <a:gd name="T12" fmla="*/ 733 w 1364"/>
              <a:gd name="T13" fmla="*/ 828 h 1123"/>
              <a:gd name="T14" fmla="*/ 1158 w 1364"/>
              <a:gd name="T15" fmla="*/ 621 h 1123"/>
              <a:gd name="T16" fmla="*/ 720 w 1364"/>
              <a:gd name="T17" fmla="*/ 805 h 1123"/>
              <a:gd name="T18" fmla="*/ 1001 w 1364"/>
              <a:gd name="T19" fmla="*/ 579 h 1123"/>
              <a:gd name="T20" fmla="*/ 990 w 1364"/>
              <a:gd name="T21" fmla="*/ 441 h 1123"/>
              <a:gd name="T22" fmla="*/ 284 w 1364"/>
              <a:gd name="T23" fmla="*/ 432 h 1123"/>
              <a:gd name="T24" fmla="*/ 71 w 1364"/>
              <a:gd name="T25" fmla="*/ 478 h 1123"/>
              <a:gd name="T26" fmla="*/ 720 w 1364"/>
              <a:gd name="T27" fmla="*/ 1101 h 1123"/>
              <a:gd name="T28" fmla="*/ 57 w 1364"/>
              <a:gd name="T29" fmla="*/ 780 h 1123"/>
              <a:gd name="T30" fmla="*/ 733 w 1364"/>
              <a:gd name="T31" fmla="*/ 1123 h 1123"/>
              <a:gd name="T32" fmla="*/ 1158 w 1364"/>
              <a:gd name="T33" fmla="*/ 917 h 1123"/>
              <a:gd name="T34" fmla="*/ 720 w 1364"/>
              <a:gd name="T35" fmla="*/ 1101 h 1123"/>
              <a:gd name="T36" fmla="*/ 1067 w 1364"/>
              <a:gd name="T37" fmla="*/ 344 h 1123"/>
              <a:gd name="T38" fmla="*/ 1056 w 1364"/>
              <a:gd name="T39" fmla="*/ 368 h 1123"/>
              <a:gd name="T40" fmla="*/ 1063 w 1364"/>
              <a:gd name="T41" fmla="*/ 404 h 1123"/>
              <a:gd name="T42" fmla="*/ 1035 w 1364"/>
              <a:gd name="T43" fmla="*/ 562 h 1123"/>
              <a:gd name="T44" fmla="*/ 1115 w 1364"/>
              <a:gd name="T45" fmla="*/ 422 h 1123"/>
              <a:gd name="T46" fmla="*/ 1106 w 1364"/>
              <a:gd name="T47" fmla="*/ 389 h 1123"/>
              <a:gd name="T48" fmla="*/ 1114 w 1364"/>
              <a:gd name="T49" fmla="*/ 352 h 1123"/>
              <a:gd name="T50" fmla="*/ 1104 w 1364"/>
              <a:gd name="T51" fmla="*/ 226 h 1123"/>
              <a:gd name="T52" fmla="*/ 1356 w 1364"/>
              <a:gd name="T53" fmla="*/ 174 h 1123"/>
              <a:gd name="T54" fmla="*/ 773 w 1364"/>
              <a:gd name="T55" fmla="*/ 4 h 1123"/>
              <a:gd name="T56" fmla="*/ 413 w 1364"/>
              <a:gd name="T57" fmla="*/ 28 h 1123"/>
              <a:gd name="T58" fmla="*/ 11 w 1364"/>
              <a:gd name="T59" fmla="*/ 76 h 1123"/>
              <a:gd name="T60" fmla="*/ 480 w 1364"/>
              <a:gd name="T61" fmla="*/ 323 h 1123"/>
              <a:gd name="T62" fmla="*/ 1039 w 1364"/>
              <a:gd name="T63" fmla="*/ 238 h 1123"/>
              <a:gd name="T64" fmla="*/ 628 w 1364"/>
              <a:gd name="T65" fmla="*/ 161 h 1123"/>
              <a:gd name="T66" fmla="*/ 1054 w 1364"/>
              <a:gd name="T67" fmla="*/ 204 h 1123"/>
              <a:gd name="T68" fmla="*/ 961 w 1364"/>
              <a:gd name="T69" fmla="*/ 281 h 1123"/>
              <a:gd name="T70" fmla="*/ 315 w 1364"/>
              <a:gd name="T71" fmla="*/ 432 h 1123"/>
              <a:gd name="T72" fmla="*/ 466 w 1364"/>
              <a:gd name="T73" fmla="*/ 350 h 1123"/>
              <a:gd name="T74" fmla="*/ 961 w 1364"/>
              <a:gd name="T75" fmla="*/ 281 h 1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64" h="1123">
                <a:moveTo>
                  <a:pt x="717" y="953"/>
                </a:moveTo>
                <a:cubicBezTo>
                  <a:pt x="707" y="917"/>
                  <a:pt x="707" y="881"/>
                  <a:pt x="725" y="847"/>
                </a:cubicBezTo>
                <a:lnTo>
                  <a:pt x="54" y="632"/>
                </a:lnTo>
                <a:cubicBezTo>
                  <a:pt x="28" y="665"/>
                  <a:pt x="21" y="710"/>
                  <a:pt x="51" y="757"/>
                </a:cubicBezTo>
                <a:lnTo>
                  <a:pt x="730" y="975"/>
                </a:lnTo>
                <a:lnTo>
                  <a:pt x="1159" y="786"/>
                </a:lnTo>
                <a:cubicBezTo>
                  <a:pt x="1170" y="781"/>
                  <a:pt x="1169" y="773"/>
                  <a:pt x="1155" y="768"/>
                </a:cubicBezTo>
                <a:lnTo>
                  <a:pt x="1143" y="765"/>
                </a:lnTo>
                <a:lnTo>
                  <a:pt x="717" y="953"/>
                </a:lnTo>
                <a:close/>
                <a:moveTo>
                  <a:pt x="720" y="805"/>
                </a:moveTo>
                <a:cubicBezTo>
                  <a:pt x="710" y="770"/>
                  <a:pt x="710" y="734"/>
                  <a:pt x="729" y="700"/>
                </a:cubicBezTo>
                <a:lnTo>
                  <a:pt x="57" y="484"/>
                </a:lnTo>
                <a:cubicBezTo>
                  <a:pt x="31" y="518"/>
                  <a:pt x="24" y="563"/>
                  <a:pt x="55" y="610"/>
                </a:cubicBezTo>
                <a:lnTo>
                  <a:pt x="733" y="828"/>
                </a:lnTo>
                <a:lnTo>
                  <a:pt x="1162" y="639"/>
                </a:lnTo>
                <a:cubicBezTo>
                  <a:pt x="1174" y="633"/>
                  <a:pt x="1172" y="626"/>
                  <a:pt x="1158" y="621"/>
                </a:cubicBezTo>
                <a:lnTo>
                  <a:pt x="1146" y="617"/>
                </a:lnTo>
                <a:lnTo>
                  <a:pt x="720" y="805"/>
                </a:lnTo>
                <a:close/>
                <a:moveTo>
                  <a:pt x="742" y="694"/>
                </a:moveTo>
                <a:lnTo>
                  <a:pt x="1001" y="579"/>
                </a:lnTo>
                <a:lnTo>
                  <a:pt x="1021" y="451"/>
                </a:lnTo>
                <a:lnTo>
                  <a:pt x="990" y="441"/>
                </a:lnTo>
                <a:cubicBezTo>
                  <a:pt x="976" y="548"/>
                  <a:pt x="711" y="556"/>
                  <a:pt x="638" y="556"/>
                </a:cubicBezTo>
                <a:cubicBezTo>
                  <a:pt x="562" y="556"/>
                  <a:pt x="284" y="548"/>
                  <a:pt x="284" y="432"/>
                </a:cubicBezTo>
                <a:lnTo>
                  <a:pt x="284" y="384"/>
                </a:lnTo>
                <a:lnTo>
                  <a:pt x="71" y="478"/>
                </a:lnTo>
                <a:lnTo>
                  <a:pt x="742" y="694"/>
                </a:lnTo>
                <a:close/>
                <a:moveTo>
                  <a:pt x="720" y="1101"/>
                </a:moveTo>
                <a:cubicBezTo>
                  <a:pt x="710" y="1066"/>
                  <a:pt x="710" y="1030"/>
                  <a:pt x="728" y="995"/>
                </a:cubicBezTo>
                <a:lnTo>
                  <a:pt x="57" y="780"/>
                </a:lnTo>
                <a:cubicBezTo>
                  <a:pt x="31" y="814"/>
                  <a:pt x="24" y="858"/>
                  <a:pt x="54" y="906"/>
                </a:cubicBezTo>
                <a:lnTo>
                  <a:pt x="733" y="1123"/>
                </a:lnTo>
                <a:lnTo>
                  <a:pt x="1162" y="934"/>
                </a:lnTo>
                <a:cubicBezTo>
                  <a:pt x="1173" y="929"/>
                  <a:pt x="1171" y="921"/>
                  <a:pt x="1158" y="917"/>
                </a:cubicBezTo>
                <a:lnTo>
                  <a:pt x="1146" y="913"/>
                </a:lnTo>
                <a:lnTo>
                  <a:pt x="720" y="1101"/>
                </a:lnTo>
                <a:close/>
                <a:moveTo>
                  <a:pt x="1067" y="219"/>
                </a:moveTo>
                <a:lnTo>
                  <a:pt x="1067" y="344"/>
                </a:lnTo>
                <a:cubicBezTo>
                  <a:pt x="1062" y="345"/>
                  <a:pt x="1058" y="348"/>
                  <a:pt x="1058" y="352"/>
                </a:cubicBezTo>
                <a:lnTo>
                  <a:pt x="1056" y="368"/>
                </a:lnTo>
                <a:cubicBezTo>
                  <a:pt x="1056" y="378"/>
                  <a:pt x="1065" y="382"/>
                  <a:pt x="1064" y="389"/>
                </a:cubicBezTo>
                <a:lnTo>
                  <a:pt x="1063" y="404"/>
                </a:lnTo>
                <a:cubicBezTo>
                  <a:pt x="1063" y="410"/>
                  <a:pt x="1057" y="415"/>
                  <a:pt x="1056" y="422"/>
                </a:cubicBezTo>
                <a:lnTo>
                  <a:pt x="1035" y="562"/>
                </a:lnTo>
                <a:cubicBezTo>
                  <a:pt x="1043" y="579"/>
                  <a:pt x="1127" y="579"/>
                  <a:pt x="1136" y="562"/>
                </a:cubicBezTo>
                <a:lnTo>
                  <a:pt x="1115" y="422"/>
                </a:lnTo>
                <a:cubicBezTo>
                  <a:pt x="1114" y="415"/>
                  <a:pt x="1108" y="410"/>
                  <a:pt x="1107" y="404"/>
                </a:cubicBezTo>
                <a:lnTo>
                  <a:pt x="1106" y="389"/>
                </a:lnTo>
                <a:cubicBezTo>
                  <a:pt x="1106" y="381"/>
                  <a:pt x="1115" y="379"/>
                  <a:pt x="1115" y="369"/>
                </a:cubicBezTo>
                <a:lnTo>
                  <a:pt x="1114" y="352"/>
                </a:lnTo>
                <a:cubicBezTo>
                  <a:pt x="1113" y="347"/>
                  <a:pt x="1109" y="344"/>
                  <a:pt x="1104" y="344"/>
                </a:cubicBezTo>
                <a:cubicBezTo>
                  <a:pt x="1104" y="218"/>
                  <a:pt x="1104" y="362"/>
                  <a:pt x="1104" y="226"/>
                </a:cubicBezTo>
                <a:lnTo>
                  <a:pt x="1356" y="183"/>
                </a:lnTo>
                <a:cubicBezTo>
                  <a:pt x="1362" y="182"/>
                  <a:pt x="1364" y="177"/>
                  <a:pt x="1356" y="174"/>
                </a:cubicBezTo>
                <a:cubicBezTo>
                  <a:pt x="1235" y="139"/>
                  <a:pt x="1125" y="107"/>
                  <a:pt x="1024" y="77"/>
                </a:cubicBezTo>
                <a:cubicBezTo>
                  <a:pt x="934" y="51"/>
                  <a:pt x="850" y="26"/>
                  <a:pt x="773" y="4"/>
                </a:cubicBezTo>
                <a:cubicBezTo>
                  <a:pt x="759" y="0"/>
                  <a:pt x="750" y="0"/>
                  <a:pt x="736" y="1"/>
                </a:cubicBezTo>
                <a:cubicBezTo>
                  <a:pt x="635" y="9"/>
                  <a:pt x="527" y="18"/>
                  <a:pt x="413" y="28"/>
                </a:cubicBezTo>
                <a:cubicBezTo>
                  <a:pt x="289" y="39"/>
                  <a:pt x="155" y="50"/>
                  <a:pt x="12" y="62"/>
                </a:cubicBezTo>
                <a:cubicBezTo>
                  <a:pt x="0" y="64"/>
                  <a:pt x="3" y="73"/>
                  <a:pt x="11" y="76"/>
                </a:cubicBezTo>
                <a:cubicBezTo>
                  <a:pt x="68" y="106"/>
                  <a:pt x="130" y="139"/>
                  <a:pt x="198" y="175"/>
                </a:cubicBezTo>
                <a:cubicBezTo>
                  <a:pt x="281" y="219"/>
                  <a:pt x="374" y="268"/>
                  <a:pt x="480" y="323"/>
                </a:cubicBezTo>
                <a:cubicBezTo>
                  <a:pt x="489" y="328"/>
                  <a:pt x="508" y="330"/>
                  <a:pt x="523" y="327"/>
                </a:cubicBezTo>
                <a:cubicBezTo>
                  <a:pt x="695" y="298"/>
                  <a:pt x="867" y="268"/>
                  <a:pt x="1039" y="238"/>
                </a:cubicBezTo>
                <a:cubicBezTo>
                  <a:pt x="1038" y="232"/>
                  <a:pt x="1036" y="229"/>
                  <a:pt x="1029" y="227"/>
                </a:cubicBezTo>
                <a:lnTo>
                  <a:pt x="628" y="161"/>
                </a:lnTo>
                <a:cubicBezTo>
                  <a:pt x="593" y="156"/>
                  <a:pt x="599" y="131"/>
                  <a:pt x="619" y="134"/>
                </a:cubicBezTo>
                <a:lnTo>
                  <a:pt x="1054" y="204"/>
                </a:lnTo>
                <a:cubicBezTo>
                  <a:pt x="1062" y="206"/>
                  <a:pt x="1066" y="211"/>
                  <a:pt x="1067" y="219"/>
                </a:cubicBezTo>
                <a:close/>
                <a:moveTo>
                  <a:pt x="961" y="281"/>
                </a:moveTo>
                <a:lnTo>
                  <a:pt x="961" y="432"/>
                </a:lnTo>
                <a:cubicBezTo>
                  <a:pt x="961" y="557"/>
                  <a:pt x="315" y="557"/>
                  <a:pt x="315" y="432"/>
                </a:cubicBezTo>
                <a:lnTo>
                  <a:pt x="315" y="270"/>
                </a:lnTo>
                <a:cubicBezTo>
                  <a:pt x="365" y="296"/>
                  <a:pt x="415" y="323"/>
                  <a:pt x="466" y="350"/>
                </a:cubicBezTo>
                <a:cubicBezTo>
                  <a:pt x="483" y="359"/>
                  <a:pt x="509" y="360"/>
                  <a:pt x="528" y="357"/>
                </a:cubicBezTo>
                <a:cubicBezTo>
                  <a:pt x="672" y="331"/>
                  <a:pt x="816" y="306"/>
                  <a:pt x="961" y="281"/>
                </a:cubicBezTo>
                <a:close/>
              </a:path>
            </a:pathLst>
          </a:custGeom>
          <a:solidFill>
            <a:schemeClr val="accent6">
              <a:lumMod val="75000"/>
            </a:schemeClr>
          </a:solidFill>
          <a:ln>
            <a:noFill/>
          </a:ln>
        </p:spPr>
        <p:txBody>
          <a:bodyPr vert="horz" wrap="square" lIns="137160" tIns="68580" rIns="137160" bIns="68580" numCol="1" anchor="t" anchorCtr="0" compatLnSpc="1"/>
          <a:lstStyle/>
          <a:p>
            <a:endParaRPr lang="zh-CN" altLang="en-US" sz="2700"/>
          </a:p>
        </p:txBody>
      </p:sp>
      <p:sp>
        <p:nvSpPr>
          <p:cNvPr id="10" name="TextBox 9">
            <a:extLst>
              <a:ext uri="{FF2B5EF4-FFF2-40B4-BE49-F238E27FC236}">
                <a16:creationId xmlns:a16="http://schemas.microsoft.com/office/drawing/2014/main" id="{B1622755-6694-44DA-82DE-B5E5DBC974D6}"/>
              </a:ext>
            </a:extLst>
          </p:cNvPr>
          <p:cNvSpPr txBox="1"/>
          <p:nvPr/>
        </p:nvSpPr>
        <p:spPr>
          <a:xfrm>
            <a:off x="8160039" y="1810492"/>
            <a:ext cx="8709028" cy="8710077"/>
          </a:xfrm>
          <a:prstGeom prst="rect">
            <a:avLst/>
          </a:prstGeom>
          <a:noFill/>
        </p:spPr>
        <p:txBody>
          <a:bodyPr wrap="square" rtlCol="0">
            <a:spAutoFit/>
          </a:bodyPr>
          <a:lstStyle/>
          <a:p>
            <a:r>
              <a:rPr lang="en-US" sz="2800" dirty="0" err="1">
                <a:solidFill>
                  <a:schemeClr val="bg1"/>
                </a:solidFill>
                <a:latin typeface="Times New Roman" panose="02020603050405020304" pitchFamily="18" charset="0"/>
                <a:cs typeface="Times New Roman" panose="02020603050405020304" pitchFamily="18" charset="0"/>
              </a:rPr>
              <a:t>Tiếng</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Việt</a:t>
            </a:r>
            <a:r>
              <a:rPr lang="en-US" sz="2800" dirty="0">
                <a:solidFill>
                  <a:schemeClr val="bg1"/>
                </a:solidFill>
                <a:latin typeface="Times New Roman" panose="02020603050405020304" pitchFamily="18" charset="0"/>
                <a:cs typeface="Times New Roman" panose="02020603050405020304" pitchFamily="18" charset="0"/>
              </a:rPr>
              <a:t>:</a:t>
            </a:r>
          </a:p>
          <a:p>
            <a:endParaRPr lang="en-US" sz="2800" dirty="0">
              <a:solidFill>
                <a:schemeClr val="bg1"/>
              </a:solidFill>
              <a:latin typeface="Times New Roman" panose="02020603050405020304" pitchFamily="18" charset="0"/>
              <a:cs typeface="Times New Roman" panose="02020603050405020304" pitchFamily="18" charset="0"/>
            </a:endParaRPr>
          </a:p>
          <a:p>
            <a:r>
              <a:rPr lang="en-US" sz="2400" dirty="0">
                <a:solidFill>
                  <a:schemeClr val="bg1"/>
                </a:solidFill>
                <a:latin typeface="Times New Roman" panose="02020603050405020304" pitchFamily="18" charset="0"/>
                <a:cs typeface="Times New Roman" panose="02020603050405020304" pitchFamily="18" charset="0"/>
              </a:rPr>
              <a:t>[1]: </a:t>
            </a:r>
            <a:r>
              <a:rPr lang="en-US" sz="2400" dirty="0" err="1">
                <a:solidFill>
                  <a:schemeClr val="bg1"/>
                </a:solidFill>
                <a:latin typeface="Times New Roman" panose="02020603050405020304" pitchFamily="18" charset="0"/>
                <a:cs typeface="Times New Roman" panose="02020603050405020304" pitchFamily="18" charset="0"/>
              </a:rPr>
              <a:t>Freetuts</a:t>
            </a:r>
            <a:r>
              <a:rPr lang="en-US" sz="2400" dirty="0">
                <a:solidFill>
                  <a:schemeClr val="bg1"/>
                </a:solidFill>
                <a:latin typeface="Times New Roman" panose="02020603050405020304" pitchFamily="18" charset="0"/>
                <a:cs typeface="Times New Roman" panose="02020603050405020304" pitchFamily="18" charset="0"/>
              </a:rPr>
              <a:t>. PHP </a:t>
            </a:r>
            <a:r>
              <a:rPr lang="en-US" sz="2400" dirty="0" err="1">
                <a:solidFill>
                  <a:schemeClr val="bg1"/>
                </a:solidFill>
                <a:latin typeface="Times New Roman" panose="02020603050405020304" pitchFamily="18" charset="0"/>
                <a:cs typeface="Times New Roman" panose="02020603050405020304" pitchFamily="18" charset="0"/>
              </a:rPr>
              <a:t>cơ</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bản</a:t>
            </a:r>
            <a:r>
              <a:rPr lang="en-US" sz="2400" dirty="0">
                <a:solidFill>
                  <a:schemeClr val="bg1"/>
                </a:solidFill>
                <a:latin typeface="Times New Roman" panose="02020603050405020304" pitchFamily="18" charset="0"/>
                <a:cs typeface="Times New Roman" panose="02020603050405020304" pitchFamily="18" charset="0"/>
              </a:rPr>
              <a:t> – </a:t>
            </a:r>
            <a:r>
              <a:rPr lang="en-US" sz="2400" dirty="0" err="1">
                <a:solidFill>
                  <a:schemeClr val="bg1"/>
                </a:solidFill>
                <a:latin typeface="Times New Roman" panose="02020603050405020304" pitchFamily="18" charset="0"/>
                <a:cs typeface="Times New Roman" panose="02020603050405020304" pitchFamily="18" charset="0"/>
              </a:rPr>
              <a:t>nâng</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cao</a:t>
            </a:r>
            <a:r>
              <a:rPr lang="en-US" sz="2400" dirty="0">
                <a:solidFill>
                  <a:schemeClr val="bg1"/>
                </a:solidFill>
                <a:latin typeface="Times New Roman" panose="02020603050405020304" pitchFamily="18" charset="0"/>
                <a:cs typeface="Times New Roman" panose="02020603050405020304" pitchFamily="18" charset="0"/>
              </a:rPr>
              <a:t>.</a:t>
            </a:r>
          </a:p>
          <a:p>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Từ</a:t>
            </a:r>
            <a:r>
              <a:rPr lang="en-US" sz="24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https://freetuts.net/hoc-php/hoc-lap-trinh-php-nang-cao</a:t>
            </a:r>
            <a:endParaRPr lang="en-US" sz="24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endParaRPr lang="en-US" sz="2400" dirty="0">
              <a:solidFill>
                <a:schemeClr val="bg1"/>
              </a:solidFill>
              <a:latin typeface="Times New Roman" panose="02020603050405020304" pitchFamily="18" charset="0"/>
              <a:cs typeface="Times New Roman" panose="02020603050405020304" pitchFamily="18" charset="0"/>
            </a:endParaRPr>
          </a:p>
          <a:p>
            <a:r>
              <a:rPr lang="en-US" sz="2400" dirty="0">
                <a:solidFill>
                  <a:schemeClr val="bg1"/>
                </a:solidFill>
                <a:latin typeface="Times New Roman" panose="02020603050405020304" pitchFamily="18" charset="0"/>
                <a:cs typeface="Times New Roman" panose="02020603050405020304" pitchFamily="18" charset="0"/>
              </a:rPr>
              <a:t>[2]: </a:t>
            </a:r>
            <a:r>
              <a:rPr lang="en-US" sz="2400" dirty="0" err="1">
                <a:solidFill>
                  <a:schemeClr val="bg1"/>
                </a:solidFill>
                <a:latin typeface="Times New Roman" panose="02020603050405020304" pitchFamily="18" charset="0"/>
                <a:cs typeface="Times New Roman" panose="02020603050405020304" pitchFamily="18" charset="0"/>
              </a:rPr>
              <a:t>Hướng</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dẫn</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tạo</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miền</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ảo</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với</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Xampp</a:t>
            </a:r>
            <a:endParaRPr lang="en-US" sz="2400" dirty="0">
              <a:solidFill>
                <a:schemeClr val="bg1"/>
              </a:solidFill>
              <a:latin typeface="Times New Roman" panose="02020603050405020304" pitchFamily="18" charset="0"/>
              <a:cs typeface="Times New Roman" panose="02020603050405020304" pitchFamily="18" charset="0"/>
            </a:endParaRPr>
          </a:p>
          <a:p>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Từ</a:t>
            </a:r>
            <a:r>
              <a:rPr lang="en-US" sz="2400" dirty="0">
                <a:solidFill>
                  <a:schemeClr val="bg1"/>
                </a:solidFill>
                <a:latin typeface="Times New Roman" panose="02020603050405020304" pitchFamily="18" charset="0"/>
                <a:cs typeface="Times New Roman" panose="02020603050405020304" pitchFamily="18" charset="0"/>
              </a:rPr>
              <a:t>: </a:t>
            </a:r>
            <a:r>
              <a:rPr lang="vi-VN" sz="2400" u="sng"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hlinkClick r:id="rId4">
                  <a:extLst>
                    <a:ext uri="{A12FA001-AC4F-418D-AE19-62706E023703}">
                      <ahyp:hlinkClr xmlns:ahyp="http://schemas.microsoft.com/office/drawing/2018/hyperlinkcolor" val="tx"/>
                    </a:ext>
                  </a:extLst>
                </a:hlinkClick>
              </a:rPr>
              <a:t>https://www.hostify.vn/blog/xampp/</a:t>
            </a:r>
            <a:endParaRPr lang="en-US" sz="24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endParaRPr>
          </a:p>
          <a:p>
            <a:endParaRPr lang="en-US" sz="2400" dirty="0">
              <a:solidFill>
                <a:schemeClr val="bg1"/>
              </a:solidFill>
              <a:latin typeface="Times New Roman" panose="02020603050405020304" pitchFamily="18" charset="0"/>
              <a:cs typeface="Times New Roman" panose="02020603050405020304" pitchFamily="18" charset="0"/>
            </a:endParaRPr>
          </a:p>
          <a:p>
            <a:r>
              <a:rPr lang="en-US" sz="2400" dirty="0">
                <a:solidFill>
                  <a:schemeClr val="bg1"/>
                </a:solidFill>
                <a:latin typeface="Times New Roman" panose="02020603050405020304" pitchFamily="18" charset="0"/>
                <a:cs typeface="Times New Roman" panose="02020603050405020304" pitchFamily="18" charset="0"/>
              </a:rPr>
              <a:t>[3]: </a:t>
            </a:r>
            <a:r>
              <a:rPr lang="en-US" sz="2400" dirty="0" err="1">
                <a:solidFill>
                  <a:schemeClr val="bg1"/>
                </a:solidFill>
                <a:latin typeface="Times New Roman" panose="02020603050405020304" pitchFamily="18" charset="0"/>
                <a:cs typeface="Times New Roman" panose="02020603050405020304" pitchFamily="18" charset="0"/>
              </a:rPr>
              <a:t>TopDev</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Hướng</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dẫn</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viết</a:t>
            </a:r>
            <a:r>
              <a:rPr lang="en-US" sz="2400" dirty="0">
                <a:solidFill>
                  <a:schemeClr val="bg1"/>
                </a:solidFill>
                <a:latin typeface="Times New Roman" panose="02020603050405020304" pitchFamily="18" charset="0"/>
                <a:cs typeface="Times New Roman" panose="02020603050405020304" pitchFamily="18" charset="0"/>
              </a:rPr>
              <a:t> code PHP </a:t>
            </a:r>
            <a:r>
              <a:rPr lang="en-US" sz="2400" dirty="0" err="1">
                <a:solidFill>
                  <a:schemeClr val="bg1"/>
                </a:solidFill>
                <a:latin typeface="Times New Roman" panose="02020603050405020304" pitchFamily="18" charset="0"/>
                <a:cs typeface="Times New Roman" panose="02020603050405020304" pitchFamily="18" charset="0"/>
              </a:rPr>
              <a:t>chuẩn</a:t>
            </a:r>
            <a:r>
              <a:rPr lang="en-US" sz="2400" dirty="0">
                <a:solidFill>
                  <a:schemeClr val="bg1"/>
                </a:solidFill>
                <a:latin typeface="Times New Roman" panose="02020603050405020304" pitchFamily="18" charset="0"/>
                <a:cs typeface="Times New Roman" panose="02020603050405020304" pitchFamily="18" charset="0"/>
              </a:rPr>
              <a:t> – PSR [Online].</a:t>
            </a:r>
          </a:p>
          <a:p>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Từ</a:t>
            </a:r>
            <a:r>
              <a:rPr lang="en-US" sz="24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https://www.hostify.vn/blog/xampp/</a:t>
            </a:r>
          </a:p>
          <a:p>
            <a:endParaRPr lang="en-US" sz="2400" dirty="0">
              <a:solidFill>
                <a:schemeClr val="bg1"/>
              </a:solidFill>
              <a:latin typeface="Times New Roman" panose="02020603050405020304" pitchFamily="18" charset="0"/>
              <a:cs typeface="Times New Roman" panose="02020603050405020304" pitchFamily="18" charset="0"/>
            </a:endParaRPr>
          </a:p>
          <a:p>
            <a:r>
              <a:rPr lang="en-US" sz="2400" dirty="0">
                <a:solidFill>
                  <a:schemeClr val="bg1"/>
                </a:solidFill>
                <a:latin typeface="Times New Roman" panose="02020603050405020304" pitchFamily="18" charset="0"/>
                <a:cs typeface="Times New Roman" panose="02020603050405020304" pitchFamily="18" charset="0"/>
              </a:rPr>
              <a:t>[4]: </a:t>
            </a:r>
            <a:r>
              <a:rPr lang="en-US" sz="2400" dirty="0" err="1">
                <a:solidFill>
                  <a:schemeClr val="bg1"/>
                </a:solidFill>
                <a:latin typeface="Times New Roman" panose="02020603050405020304" pitchFamily="18" charset="0"/>
                <a:cs typeface="Times New Roman" panose="02020603050405020304" pitchFamily="18" charset="0"/>
              </a:rPr>
              <a:t>TopDev</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Cài</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đặt</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môi</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trường</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lập</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trình</a:t>
            </a:r>
            <a:r>
              <a:rPr lang="en-US" sz="2400" dirty="0">
                <a:solidFill>
                  <a:schemeClr val="bg1"/>
                </a:solidFill>
                <a:latin typeface="Times New Roman" panose="02020603050405020304" pitchFamily="18" charset="0"/>
                <a:cs typeface="Times New Roman" panose="02020603050405020304" pitchFamily="18" charset="0"/>
              </a:rPr>
              <a:t> web PHP [Online].</a:t>
            </a:r>
          </a:p>
          <a:p>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Từ</a:t>
            </a:r>
            <a:r>
              <a:rPr lang="en-US" sz="24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https://topdev.vn/blog</a:t>
            </a:r>
            <a:endParaRPr lang="en-US" sz="24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endParaRPr>
          </a:p>
          <a:p>
            <a:endParaRPr lang="en-US" sz="2400" dirty="0">
              <a:solidFill>
                <a:schemeClr val="bg1"/>
              </a:solidFill>
              <a:latin typeface="Times New Roman" panose="02020603050405020304" pitchFamily="18" charset="0"/>
              <a:cs typeface="Times New Roman" panose="02020603050405020304" pitchFamily="18" charset="0"/>
            </a:endParaRPr>
          </a:p>
          <a:p>
            <a:r>
              <a:rPr lang="en-US" sz="2400" dirty="0">
                <a:solidFill>
                  <a:schemeClr val="bg1"/>
                </a:solidFill>
                <a:latin typeface="Times New Roman" panose="02020603050405020304" pitchFamily="18" charset="0"/>
                <a:cs typeface="Times New Roman" panose="02020603050405020304" pitchFamily="18" charset="0"/>
              </a:rPr>
              <a:t>[5]: VNPAY. </a:t>
            </a:r>
            <a:r>
              <a:rPr lang="en-US" sz="2400" dirty="0" err="1">
                <a:solidFill>
                  <a:schemeClr val="bg1"/>
                </a:solidFill>
                <a:latin typeface="Times New Roman" panose="02020603050405020304" pitchFamily="18" charset="0"/>
                <a:cs typeface="Times New Roman" panose="02020603050405020304" pitchFamily="18" charset="0"/>
              </a:rPr>
              <a:t>Hướng</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dẫn</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tích</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hợp</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cổng</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thanh</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toán</a:t>
            </a:r>
            <a:r>
              <a:rPr lang="en-US" sz="2400" dirty="0">
                <a:solidFill>
                  <a:schemeClr val="bg1"/>
                </a:solidFill>
                <a:latin typeface="Times New Roman" panose="02020603050405020304" pitchFamily="18" charset="0"/>
                <a:cs typeface="Times New Roman" panose="02020603050405020304" pitchFamily="18" charset="0"/>
              </a:rPr>
              <a:t> VNPAY [Online].</a:t>
            </a:r>
          </a:p>
          <a:p>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Từ</a:t>
            </a:r>
            <a:r>
              <a:rPr lang="en-US" sz="24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https://sandbox.vnpayment.vn/apis</a:t>
            </a:r>
          </a:p>
          <a:p>
            <a:endParaRPr lang="en-US" sz="28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endParaRPr>
          </a:p>
          <a:p>
            <a:r>
              <a:rPr lang="en-US" sz="2800" dirty="0" err="1">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Tiếng</a:t>
            </a:r>
            <a:r>
              <a:rPr lang="en-US" sz="28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 Anh</a:t>
            </a:r>
          </a:p>
          <a:p>
            <a:endParaRPr lang="en-US" sz="2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r>
              <a:rPr lang="en-US" sz="2400" dirty="0">
                <a:solidFill>
                  <a:schemeClr val="bg1"/>
                </a:solidFill>
                <a:latin typeface="Times New Roman" panose="02020603050405020304" pitchFamily="18" charset="0"/>
                <a:cs typeface="Times New Roman" panose="02020603050405020304" pitchFamily="18" charset="0"/>
              </a:rPr>
              <a:t>[6]: W3School. HTML, CSS, JavaScript, MySQL Tutorial [Online].</a:t>
            </a:r>
          </a:p>
          <a:p>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Từ</a:t>
            </a:r>
            <a:r>
              <a:rPr lang="en-US" sz="24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https://www.w3school.com/tutorials</a:t>
            </a:r>
          </a:p>
          <a:p>
            <a:endParaRPr lang="en-US" sz="1800" dirty="0">
              <a:effectLst/>
              <a:latin typeface="Times New Roman" panose="02020603050405020304" pitchFamily="18" charset="0"/>
              <a:ea typeface="Times New Roman" panose="02020603050405020304" pitchFamily="18" charset="0"/>
            </a:endParaRPr>
          </a:p>
          <a:p>
            <a:endParaRPr lang="en-US"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A503D3D-6491-4E77-8B7A-F15E161DAC6D}"/>
              </a:ext>
            </a:extLst>
          </p:cNvPr>
          <p:cNvSpPr txBox="1"/>
          <p:nvPr/>
        </p:nvSpPr>
        <p:spPr>
          <a:xfrm>
            <a:off x="4191000" y="800100"/>
            <a:ext cx="9372600" cy="1015663"/>
          </a:xfrm>
          <a:prstGeom prst="rect">
            <a:avLst/>
          </a:prstGeom>
          <a:noFill/>
        </p:spPr>
        <p:txBody>
          <a:bodyPr wrap="square" rtlCol="0">
            <a:spAutoFit/>
          </a:bodyPr>
          <a:lstStyle/>
          <a:p>
            <a:pPr algn="ctr"/>
            <a:r>
              <a:rPr lang="en-US" sz="6000" b="1" dirty="0" err="1">
                <a:solidFill>
                  <a:schemeClr val="accent6">
                    <a:lumMod val="75000"/>
                  </a:schemeClr>
                </a:solidFill>
              </a:rPr>
              <a:t>Lời</a:t>
            </a:r>
            <a:r>
              <a:rPr lang="en-US" sz="6000" b="1" dirty="0">
                <a:solidFill>
                  <a:schemeClr val="accent6">
                    <a:lumMod val="75000"/>
                  </a:schemeClr>
                </a:solidFill>
              </a:rPr>
              <a:t> </a:t>
            </a:r>
            <a:r>
              <a:rPr lang="en-US" sz="6000" b="1" dirty="0" err="1">
                <a:solidFill>
                  <a:schemeClr val="accent6">
                    <a:lumMod val="75000"/>
                  </a:schemeClr>
                </a:solidFill>
              </a:rPr>
              <a:t>Cảm</a:t>
            </a:r>
            <a:r>
              <a:rPr lang="en-US" sz="6000" b="1" dirty="0">
                <a:solidFill>
                  <a:schemeClr val="accent6">
                    <a:lumMod val="75000"/>
                  </a:schemeClr>
                </a:solidFill>
              </a:rPr>
              <a:t> </a:t>
            </a:r>
            <a:r>
              <a:rPr lang="en-US" sz="6000" b="1" dirty="0" err="1">
                <a:solidFill>
                  <a:schemeClr val="accent6">
                    <a:lumMod val="75000"/>
                  </a:schemeClr>
                </a:solidFill>
              </a:rPr>
              <a:t>Ơn</a:t>
            </a:r>
            <a:endParaRPr lang="en-US" sz="6000" b="1" dirty="0">
              <a:solidFill>
                <a:schemeClr val="accent6">
                  <a:lumMod val="75000"/>
                </a:schemeClr>
              </a:solidFill>
            </a:endParaRPr>
          </a:p>
        </p:txBody>
      </p:sp>
      <p:sp>
        <p:nvSpPr>
          <p:cNvPr id="3" name="Rectangle: Rounded Corners 2">
            <a:extLst>
              <a:ext uri="{FF2B5EF4-FFF2-40B4-BE49-F238E27FC236}">
                <a16:creationId xmlns:a16="http://schemas.microsoft.com/office/drawing/2014/main" id="{DDE60393-F6CC-4F7E-861B-215BBADF62E8}"/>
              </a:ext>
            </a:extLst>
          </p:cNvPr>
          <p:cNvSpPr/>
          <p:nvPr/>
        </p:nvSpPr>
        <p:spPr>
          <a:xfrm>
            <a:off x="3352800" y="2476500"/>
            <a:ext cx="12496800" cy="5867400"/>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457200" algn="just">
              <a:lnSpc>
                <a:spcPct val="150000"/>
              </a:lnSpc>
              <a:spcBef>
                <a:spcPts val="0"/>
              </a:spcBef>
              <a:spcAft>
                <a:spcPts val="0"/>
              </a:spcAft>
            </a:pPr>
            <a:r>
              <a:rPr lang="vi-VN" sz="2800" dirty="0">
                <a:effectLst/>
                <a:latin typeface="Times New Roman" panose="02020603050405020304" pitchFamily="18" charset="0"/>
                <a:ea typeface="Times New Roman" panose="02020603050405020304" pitchFamily="18" charset="0"/>
              </a:rPr>
              <a:t>Em xin  gửi lời cảm ơn chân thành, sâu sắc nhất tới các thầy cô giáo, các giảng viên tại trường Đại học Công nghiệp Hà Nội, đặc biệt là các thầy cô trong khoa Công nghệ thông tin đã tận tụy dạy dỗ em trong quá trình học tập, rèn luyện suốt thời gian qua, giúp em có được những kiến thức quý giá </a:t>
            </a:r>
            <a:r>
              <a:rPr lang="en-US" sz="2800" dirty="0" err="1">
                <a:effectLst/>
                <a:latin typeface="Times New Roman" panose="02020603050405020304" pitchFamily="18" charset="0"/>
                <a:ea typeface="Times New Roman" panose="02020603050405020304" pitchFamily="18" charset="0"/>
              </a:rPr>
              <a:t>trong</a:t>
            </a:r>
            <a:r>
              <a:rPr lang="en-US" sz="2800" dirty="0">
                <a:effectLst/>
                <a:latin typeface="Times New Roman" panose="02020603050405020304" pitchFamily="18" charset="0"/>
                <a:ea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rPr>
              <a:t>thời</a:t>
            </a:r>
            <a:r>
              <a:rPr lang="en-US" sz="2800" dirty="0">
                <a:effectLst/>
                <a:latin typeface="Times New Roman" panose="02020603050405020304" pitchFamily="18" charset="0"/>
                <a:ea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rPr>
              <a:t>gian</a:t>
            </a:r>
            <a:r>
              <a:rPr lang="vi-VN" sz="2800" dirty="0">
                <a:effectLst/>
                <a:latin typeface="Times New Roman" panose="02020603050405020304" pitchFamily="18" charset="0"/>
                <a:ea typeface="Times New Roman" panose="02020603050405020304" pitchFamily="18" charset="0"/>
              </a:rPr>
              <a:t> nghiên cứu </a:t>
            </a:r>
            <a:r>
              <a:rPr lang="en-US" sz="2800" dirty="0" err="1">
                <a:effectLst/>
                <a:latin typeface="Times New Roman" panose="02020603050405020304" pitchFamily="18" charset="0"/>
                <a:ea typeface="Times New Roman" panose="02020603050405020304" pitchFamily="18" charset="0"/>
              </a:rPr>
              <a:t>và</a:t>
            </a:r>
            <a:r>
              <a:rPr lang="vi-VN" sz="2800" dirty="0">
                <a:effectLst/>
                <a:latin typeface="Times New Roman" panose="02020603050405020304" pitchFamily="18" charset="0"/>
                <a:ea typeface="Times New Roman" panose="02020603050405020304" pitchFamily="18" charset="0"/>
              </a:rPr>
              <a:t> thực hiện đồ án.</a:t>
            </a:r>
            <a:endParaRPr lang="en-US" sz="2800" dirty="0">
              <a:effectLst/>
              <a:latin typeface="Times New Roman" panose="02020603050405020304" pitchFamily="18" charset="0"/>
              <a:ea typeface="Times New Roman" panose="02020603050405020304" pitchFamily="18" charset="0"/>
            </a:endParaRPr>
          </a:p>
          <a:p>
            <a:r>
              <a:rPr lang="en-US" sz="2800" dirty="0">
                <a:effectLst/>
                <a:latin typeface="Times New Roman" panose="02020603050405020304" pitchFamily="18" charset="0"/>
                <a:ea typeface="Times New Roman" panose="02020603050405020304" pitchFamily="18" charset="0"/>
              </a:rPr>
              <a:t>     E</a:t>
            </a:r>
            <a:r>
              <a:rPr lang="vi-VN" sz="2800" dirty="0">
                <a:effectLst/>
                <a:latin typeface="Times New Roman" panose="02020603050405020304" pitchFamily="18" charset="0"/>
                <a:ea typeface="Times New Roman" panose="02020603050405020304" pitchFamily="18" charset="0"/>
              </a:rPr>
              <a:t>m cũng xin gửi lời cảm ơn tới </a:t>
            </a:r>
            <a:r>
              <a:rPr lang="vi-VN" sz="2800" b="1" dirty="0">
                <a:effectLst/>
                <a:latin typeface="Times New Roman" panose="02020603050405020304" pitchFamily="18" charset="0"/>
                <a:ea typeface="Times New Roman" panose="02020603050405020304" pitchFamily="18" charset="0"/>
              </a:rPr>
              <a:t>T</a:t>
            </a:r>
            <a:r>
              <a:rPr lang="en-US" sz="2800" b="1" dirty="0" err="1">
                <a:effectLst/>
                <a:latin typeface="Times New Roman" panose="02020603050405020304" pitchFamily="18" charset="0"/>
                <a:ea typeface="Times New Roman" panose="02020603050405020304" pitchFamily="18" charset="0"/>
              </a:rPr>
              <a:t>hS</a:t>
            </a:r>
            <a:r>
              <a:rPr lang="vi-VN" sz="2800" b="1" dirty="0">
                <a:effectLst/>
                <a:latin typeface="Times New Roman" panose="02020603050405020304" pitchFamily="18" charset="0"/>
                <a:ea typeface="Times New Roman" panose="02020603050405020304" pitchFamily="18" charset="0"/>
              </a:rPr>
              <a:t>. </a:t>
            </a:r>
            <a:r>
              <a:rPr lang="en-US" sz="2800" b="1" dirty="0" err="1">
                <a:effectLst/>
                <a:latin typeface="Times New Roman" panose="02020603050405020304" pitchFamily="18" charset="0"/>
                <a:ea typeface="Times New Roman" panose="02020603050405020304" pitchFamily="18" charset="0"/>
              </a:rPr>
              <a:t>Đoàn</a:t>
            </a:r>
            <a:r>
              <a:rPr lang="en-US" sz="2800" b="1" dirty="0">
                <a:effectLst/>
                <a:latin typeface="Times New Roman" panose="02020603050405020304" pitchFamily="18" charset="0"/>
                <a:ea typeface="Times New Roman" panose="02020603050405020304" pitchFamily="18" charset="0"/>
              </a:rPr>
              <a:t> </a:t>
            </a:r>
            <a:r>
              <a:rPr lang="en-US" sz="2800" b="1" dirty="0" err="1">
                <a:effectLst/>
                <a:latin typeface="Times New Roman" panose="02020603050405020304" pitchFamily="18" charset="0"/>
                <a:ea typeface="Times New Roman" panose="02020603050405020304" pitchFamily="18" charset="0"/>
              </a:rPr>
              <a:t>Văn</a:t>
            </a:r>
            <a:r>
              <a:rPr lang="en-US" sz="2800" b="1" dirty="0">
                <a:effectLst/>
                <a:latin typeface="Times New Roman" panose="02020603050405020304" pitchFamily="18" charset="0"/>
                <a:ea typeface="Times New Roman" panose="02020603050405020304" pitchFamily="18" charset="0"/>
              </a:rPr>
              <a:t> </a:t>
            </a:r>
            <a:r>
              <a:rPr lang="en-US" sz="2800" b="1" dirty="0" err="1">
                <a:effectLst/>
                <a:latin typeface="Times New Roman" panose="02020603050405020304" pitchFamily="18" charset="0"/>
                <a:ea typeface="Times New Roman" panose="02020603050405020304" pitchFamily="18" charset="0"/>
              </a:rPr>
              <a:t>Trung</a:t>
            </a:r>
            <a:r>
              <a:rPr lang="vi-VN" sz="2800" dirty="0">
                <a:effectLst/>
                <a:latin typeface="Times New Roman" panose="02020603050405020304" pitchFamily="18" charset="0"/>
                <a:ea typeface="Times New Roman" panose="02020603050405020304" pitchFamily="18" charset="0"/>
              </a:rPr>
              <a:t>, giảng viên khoa Công nghệ thông tin, trường Đại học Công Nghiệp Hà Nội, người đã tận tình hướng dẫn, giúp đỡ em trong quá trình nghiên cứu và thực hiện đồ án tốt nghiệp. </a:t>
            </a:r>
            <a:endParaRPr lang="en-US" sz="2800" dirty="0"/>
          </a:p>
        </p:txBody>
      </p:sp>
    </p:spTree>
    <p:extLst>
      <p:ext uri="{BB962C8B-B14F-4D97-AF65-F5344CB8AC3E}">
        <p14:creationId xmlns:p14="http://schemas.microsoft.com/office/powerpoint/2010/main" val="14407511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2208677" y="5780954"/>
            <a:ext cx="9016349" cy="605682"/>
          </a:xfrm>
          <a:prstGeom prst="rect">
            <a:avLst/>
          </a:prstGeom>
          <a:noFill/>
        </p:spPr>
        <p:txBody>
          <a:bodyPr wrap="square" rtlCol="0">
            <a:normAutofit/>
          </a:bodyPr>
          <a:lstStyle/>
          <a:p>
            <a:pPr lvl="0">
              <a:lnSpc>
                <a:spcPct val="160000"/>
              </a:lnSpc>
              <a:defRPr/>
            </a:pPr>
            <a:r>
              <a:rPr lang="vi-VN" altLang="vi-VN" sz="2100" dirty="0">
                <a:solidFill>
                  <a:schemeClr val="bg1">
                    <a:lumMod val="75000"/>
                    <a:lumOff val="25000"/>
                  </a:schemeClr>
                </a:solidFill>
                <a:latin typeface="Noto Sans"/>
                <a:ea typeface="Noto Sans"/>
                <a:sym typeface="Century Gothic" panose="020B0502020202020204" pitchFamily="34" charset="0"/>
              </a:rPr>
              <a:t>Bấm vào tiêu đề</a:t>
            </a:r>
          </a:p>
        </p:txBody>
      </p:sp>
      <p:sp>
        <p:nvSpPr>
          <p:cNvPr id="21" name="等腰三角形 12"/>
          <p:cNvSpPr/>
          <p:nvPr/>
        </p:nvSpPr>
        <p:spPr>
          <a:xfrm rot="19800000">
            <a:off x="16619394" y="3220258"/>
            <a:ext cx="1480284" cy="1149920"/>
          </a:xfrm>
          <a:custGeom>
            <a:avLst/>
            <a:gdLst>
              <a:gd name="connsiteX0" fmla="*/ 0 w 986856"/>
              <a:gd name="connsiteY0" fmla="*/ 721831 h 721831"/>
              <a:gd name="connsiteX1" fmla="*/ 493428 w 986856"/>
              <a:gd name="connsiteY1" fmla="*/ 0 h 721831"/>
              <a:gd name="connsiteX2" fmla="*/ 986856 w 986856"/>
              <a:gd name="connsiteY2" fmla="*/ 721831 h 721831"/>
              <a:gd name="connsiteX3" fmla="*/ 0 w 986856"/>
              <a:gd name="connsiteY3" fmla="*/ 721831 h 721831"/>
              <a:gd name="connsiteX0-1" fmla="*/ 0 w 986856"/>
              <a:gd name="connsiteY0-2" fmla="*/ 766613 h 766613"/>
              <a:gd name="connsiteX1-3" fmla="*/ 550336 w 986856"/>
              <a:gd name="connsiteY1-4" fmla="*/ 0 h 766613"/>
              <a:gd name="connsiteX2-5" fmla="*/ 986856 w 986856"/>
              <a:gd name="connsiteY2-6" fmla="*/ 766613 h 766613"/>
              <a:gd name="connsiteX3-7" fmla="*/ 0 w 986856"/>
              <a:gd name="connsiteY3-8" fmla="*/ 766613 h 766613"/>
            </a:gdLst>
            <a:ahLst/>
            <a:cxnLst>
              <a:cxn ang="0">
                <a:pos x="connsiteX0-1" y="connsiteY0-2"/>
              </a:cxn>
              <a:cxn ang="0">
                <a:pos x="connsiteX1-3" y="connsiteY1-4"/>
              </a:cxn>
              <a:cxn ang="0">
                <a:pos x="connsiteX2-5" y="connsiteY2-6"/>
              </a:cxn>
              <a:cxn ang="0">
                <a:pos x="connsiteX3-7" y="connsiteY3-8"/>
              </a:cxn>
            </a:cxnLst>
            <a:rect l="l" t="t" r="r" b="b"/>
            <a:pathLst>
              <a:path w="986856" h="766613">
                <a:moveTo>
                  <a:pt x="0" y="766613"/>
                </a:moveTo>
                <a:lnTo>
                  <a:pt x="550336" y="0"/>
                </a:lnTo>
                <a:lnTo>
                  <a:pt x="986856" y="766613"/>
                </a:lnTo>
                <a:lnTo>
                  <a:pt x="0" y="766613"/>
                </a:lnTo>
                <a:close/>
              </a:path>
            </a:pathLst>
          </a:custGeom>
          <a:solidFill>
            <a:schemeClr val="accent6">
              <a:lumMod val="60000"/>
              <a:lumOff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a:p>
        </p:txBody>
      </p:sp>
      <p:sp>
        <p:nvSpPr>
          <p:cNvPr id="22" name="等腰三角形 21"/>
          <p:cNvSpPr/>
          <p:nvPr/>
        </p:nvSpPr>
        <p:spPr>
          <a:xfrm rot="16200000">
            <a:off x="15480395" y="4145454"/>
            <a:ext cx="3015578" cy="2599635"/>
          </a:xfrm>
          <a:prstGeom prst="triangle">
            <a:avLst/>
          </a:prstGeom>
          <a:solidFill>
            <a:schemeClr val="accent6"/>
          </a:solidFill>
          <a:ln>
            <a:noFill/>
          </a:ln>
          <a:effectLst>
            <a:outerShdw blurRad="50800" dist="38100" dir="8100000" sx="104000" sy="104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a:p>
        </p:txBody>
      </p:sp>
      <p:sp>
        <p:nvSpPr>
          <p:cNvPr id="23" name="等腰三角形 22"/>
          <p:cNvSpPr/>
          <p:nvPr/>
        </p:nvSpPr>
        <p:spPr>
          <a:xfrm rot="9009020">
            <a:off x="15731127" y="5242499"/>
            <a:ext cx="765312" cy="659751"/>
          </a:xfrm>
          <a:prstGeom prst="triangl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a:p>
        </p:txBody>
      </p:sp>
      <p:sp>
        <p:nvSpPr>
          <p:cNvPr id="24" name="等腰三角形 23"/>
          <p:cNvSpPr/>
          <p:nvPr/>
        </p:nvSpPr>
        <p:spPr>
          <a:xfrm rot="16200000">
            <a:off x="15693494" y="2073824"/>
            <a:ext cx="765312" cy="659751"/>
          </a:xfrm>
          <a:prstGeom prst="triangle">
            <a:avLst/>
          </a:prstGeom>
          <a:solidFill>
            <a:srgbClr val="1B304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a:p>
        </p:txBody>
      </p:sp>
      <p:sp>
        <p:nvSpPr>
          <p:cNvPr id="25" name="等腰三角形 24"/>
          <p:cNvSpPr/>
          <p:nvPr/>
        </p:nvSpPr>
        <p:spPr>
          <a:xfrm rot="5400000">
            <a:off x="16570243" y="2147099"/>
            <a:ext cx="608537" cy="524600"/>
          </a:xfrm>
          <a:prstGeom prst="triangle">
            <a:avLst/>
          </a:prstGeom>
          <a:solidFill>
            <a:schemeClr val="accent6">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a:p>
        </p:txBody>
      </p:sp>
      <p:sp>
        <p:nvSpPr>
          <p:cNvPr id="2" name="矩形 1"/>
          <p:cNvSpPr/>
          <p:nvPr/>
        </p:nvSpPr>
        <p:spPr>
          <a:xfrm rot="18903724">
            <a:off x="10970195" y="6906202"/>
            <a:ext cx="6277595" cy="7139414"/>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a:p>
        </p:txBody>
      </p:sp>
      <p:sp>
        <p:nvSpPr>
          <p:cNvPr id="3" name="矩形 2"/>
          <p:cNvSpPr/>
          <p:nvPr/>
        </p:nvSpPr>
        <p:spPr>
          <a:xfrm rot="18903724">
            <a:off x="-2825809" y="-1803786"/>
            <a:ext cx="6277595" cy="3786984"/>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a:p>
        </p:txBody>
      </p:sp>
      <p:sp>
        <p:nvSpPr>
          <p:cNvPr id="6" name="Freeform 6"/>
          <p:cNvSpPr>
            <a:spLocks noEditPoints="1"/>
          </p:cNvSpPr>
          <p:nvPr/>
        </p:nvSpPr>
        <p:spPr bwMode="auto">
          <a:xfrm>
            <a:off x="7406203" y="1712979"/>
            <a:ext cx="1686878" cy="1379220"/>
          </a:xfrm>
          <a:custGeom>
            <a:avLst/>
            <a:gdLst>
              <a:gd name="T0" fmla="*/ 725 w 1364"/>
              <a:gd name="T1" fmla="*/ 847 h 1123"/>
              <a:gd name="T2" fmla="*/ 51 w 1364"/>
              <a:gd name="T3" fmla="*/ 757 h 1123"/>
              <a:gd name="T4" fmla="*/ 1159 w 1364"/>
              <a:gd name="T5" fmla="*/ 786 h 1123"/>
              <a:gd name="T6" fmla="*/ 1143 w 1364"/>
              <a:gd name="T7" fmla="*/ 765 h 1123"/>
              <a:gd name="T8" fmla="*/ 720 w 1364"/>
              <a:gd name="T9" fmla="*/ 805 h 1123"/>
              <a:gd name="T10" fmla="*/ 57 w 1364"/>
              <a:gd name="T11" fmla="*/ 484 h 1123"/>
              <a:gd name="T12" fmla="*/ 733 w 1364"/>
              <a:gd name="T13" fmla="*/ 828 h 1123"/>
              <a:gd name="T14" fmla="*/ 1158 w 1364"/>
              <a:gd name="T15" fmla="*/ 621 h 1123"/>
              <a:gd name="T16" fmla="*/ 720 w 1364"/>
              <a:gd name="T17" fmla="*/ 805 h 1123"/>
              <a:gd name="T18" fmla="*/ 1001 w 1364"/>
              <a:gd name="T19" fmla="*/ 579 h 1123"/>
              <a:gd name="T20" fmla="*/ 990 w 1364"/>
              <a:gd name="T21" fmla="*/ 441 h 1123"/>
              <a:gd name="T22" fmla="*/ 284 w 1364"/>
              <a:gd name="T23" fmla="*/ 432 h 1123"/>
              <a:gd name="T24" fmla="*/ 71 w 1364"/>
              <a:gd name="T25" fmla="*/ 478 h 1123"/>
              <a:gd name="T26" fmla="*/ 720 w 1364"/>
              <a:gd name="T27" fmla="*/ 1101 h 1123"/>
              <a:gd name="T28" fmla="*/ 57 w 1364"/>
              <a:gd name="T29" fmla="*/ 780 h 1123"/>
              <a:gd name="T30" fmla="*/ 733 w 1364"/>
              <a:gd name="T31" fmla="*/ 1123 h 1123"/>
              <a:gd name="T32" fmla="*/ 1158 w 1364"/>
              <a:gd name="T33" fmla="*/ 917 h 1123"/>
              <a:gd name="T34" fmla="*/ 720 w 1364"/>
              <a:gd name="T35" fmla="*/ 1101 h 1123"/>
              <a:gd name="T36" fmla="*/ 1067 w 1364"/>
              <a:gd name="T37" fmla="*/ 344 h 1123"/>
              <a:gd name="T38" fmla="*/ 1056 w 1364"/>
              <a:gd name="T39" fmla="*/ 368 h 1123"/>
              <a:gd name="T40" fmla="*/ 1063 w 1364"/>
              <a:gd name="T41" fmla="*/ 404 h 1123"/>
              <a:gd name="T42" fmla="*/ 1035 w 1364"/>
              <a:gd name="T43" fmla="*/ 562 h 1123"/>
              <a:gd name="T44" fmla="*/ 1115 w 1364"/>
              <a:gd name="T45" fmla="*/ 422 h 1123"/>
              <a:gd name="T46" fmla="*/ 1106 w 1364"/>
              <a:gd name="T47" fmla="*/ 389 h 1123"/>
              <a:gd name="T48" fmla="*/ 1114 w 1364"/>
              <a:gd name="T49" fmla="*/ 352 h 1123"/>
              <a:gd name="T50" fmla="*/ 1104 w 1364"/>
              <a:gd name="T51" fmla="*/ 226 h 1123"/>
              <a:gd name="T52" fmla="*/ 1356 w 1364"/>
              <a:gd name="T53" fmla="*/ 174 h 1123"/>
              <a:gd name="T54" fmla="*/ 773 w 1364"/>
              <a:gd name="T55" fmla="*/ 4 h 1123"/>
              <a:gd name="T56" fmla="*/ 413 w 1364"/>
              <a:gd name="T57" fmla="*/ 28 h 1123"/>
              <a:gd name="T58" fmla="*/ 11 w 1364"/>
              <a:gd name="T59" fmla="*/ 76 h 1123"/>
              <a:gd name="T60" fmla="*/ 480 w 1364"/>
              <a:gd name="T61" fmla="*/ 323 h 1123"/>
              <a:gd name="T62" fmla="*/ 1039 w 1364"/>
              <a:gd name="T63" fmla="*/ 238 h 1123"/>
              <a:gd name="T64" fmla="*/ 628 w 1364"/>
              <a:gd name="T65" fmla="*/ 161 h 1123"/>
              <a:gd name="T66" fmla="*/ 1054 w 1364"/>
              <a:gd name="T67" fmla="*/ 204 h 1123"/>
              <a:gd name="T68" fmla="*/ 961 w 1364"/>
              <a:gd name="T69" fmla="*/ 281 h 1123"/>
              <a:gd name="T70" fmla="*/ 315 w 1364"/>
              <a:gd name="T71" fmla="*/ 432 h 1123"/>
              <a:gd name="T72" fmla="*/ 466 w 1364"/>
              <a:gd name="T73" fmla="*/ 350 h 1123"/>
              <a:gd name="T74" fmla="*/ 961 w 1364"/>
              <a:gd name="T75" fmla="*/ 281 h 1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64" h="1123">
                <a:moveTo>
                  <a:pt x="717" y="953"/>
                </a:moveTo>
                <a:cubicBezTo>
                  <a:pt x="707" y="917"/>
                  <a:pt x="707" y="881"/>
                  <a:pt x="725" y="847"/>
                </a:cubicBezTo>
                <a:lnTo>
                  <a:pt x="54" y="632"/>
                </a:lnTo>
                <a:cubicBezTo>
                  <a:pt x="28" y="665"/>
                  <a:pt x="21" y="710"/>
                  <a:pt x="51" y="757"/>
                </a:cubicBezTo>
                <a:lnTo>
                  <a:pt x="730" y="975"/>
                </a:lnTo>
                <a:lnTo>
                  <a:pt x="1159" y="786"/>
                </a:lnTo>
                <a:cubicBezTo>
                  <a:pt x="1170" y="781"/>
                  <a:pt x="1169" y="773"/>
                  <a:pt x="1155" y="768"/>
                </a:cubicBezTo>
                <a:lnTo>
                  <a:pt x="1143" y="765"/>
                </a:lnTo>
                <a:lnTo>
                  <a:pt x="717" y="953"/>
                </a:lnTo>
                <a:close/>
                <a:moveTo>
                  <a:pt x="720" y="805"/>
                </a:moveTo>
                <a:cubicBezTo>
                  <a:pt x="710" y="770"/>
                  <a:pt x="710" y="734"/>
                  <a:pt x="729" y="700"/>
                </a:cubicBezTo>
                <a:lnTo>
                  <a:pt x="57" y="484"/>
                </a:lnTo>
                <a:cubicBezTo>
                  <a:pt x="31" y="518"/>
                  <a:pt x="24" y="563"/>
                  <a:pt x="55" y="610"/>
                </a:cubicBezTo>
                <a:lnTo>
                  <a:pt x="733" y="828"/>
                </a:lnTo>
                <a:lnTo>
                  <a:pt x="1162" y="639"/>
                </a:lnTo>
                <a:cubicBezTo>
                  <a:pt x="1174" y="633"/>
                  <a:pt x="1172" y="626"/>
                  <a:pt x="1158" y="621"/>
                </a:cubicBezTo>
                <a:lnTo>
                  <a:pt x="1146" y="617"/>
                </a:lnTo>
                <a:lnTo>
                  <a:pt x="720" y="805"/>
                </a:lnTo>
                <a:close/>
                <a:moveTo>
                  <a:pt x="742" y="694"/>
                </a:moveTo>
                <a:lnTo>
                  <a:pt x="1001" y="579"/>
                </a:lnTo>
                <a:lnTo>
                  <a:pt x="1021" y="451"/>
                </a:lnTo>
                <a:lnTo>
                  <a:pt x="990" y="441"/>
                </a:lnTo>
                <a:cubicBezTo>
                  <a:pt x="976" y="548"/>
                  <a:pt x="711" y="556"/>
                  <a:pt x="638" y="556"/>
                </a:cubicBezTo>
                <a:cubicBezTo>
                  <a:pt x="562" y="556"/>
                  <a:pt x="284" y="548"/>
                  <a:pt x="284" y="432"/>
                </a:cubicBezTo>
                <a:lnTo>
                  <a:pt x="284" y="384"/>
                </a:lnTo>
                <a:lnTo>
                  <a:pt x="71" y="478"/>
                </a:lnTo>
                <a:lnTo>
                  <a:pt x="742" y="694"/>
                </a:lnTo>
                <a:close/>
                <a:moveTo>
                  <a:pt x="720" y="1101"/>
                </a:moveTo>
                <a:cubicBezTo>
                  <a:pt x="710" y="1066"/>
                  <a:pt x="710" y="1030"/>
                  <a:pt x="728" y="995"/>
                </a:cubicBezTo>
                <a:lnTo>
                  <a:pt x="57" y="780"/>
                </a:lnTo>
                <a:cubicBezTo>
                  <a:pt x="31" y="814"/>
                  <a:pt x="24" y="858"/>
                  <a:pt x="54" y="906"/>
                </a:cubicBezTo>
                <a:lnTo>
                  <a:pt x="733" y="1123"/>
                </a:lnTo>
                <a:lnTo>
                  <a:pt x="1162" y="934"/>
                </a:lnTo>
                <a:cubicBezTo>
                  <a:pt x="1173" y="929"/>
                  <a:pt x="1171" y="921"/>
                  <a:pt x="1158" y="917"/>
                </a:cubicBezTo>
                <a:lnTo>
                  <a:pt x="1146" y="913"/>
                </a:lnTo>
                <a:lnTo>
                  <a:pt x="720" y="1101"/>
                </a:lnTo>
                <a:close/>
                <a:moveTo>
                  <a:pt x="1067" y="219"/>
                </a:moveTo>
                <a:lnTo>
                  <a:pt x="1067" y="344"/>
                </a:lnTo>
                <a:cubicBezTo>
                  <a:pt x="1062" y="345"/>
                  <a:pt x="1058" y="348"/>
                  <a:pt x="1058" y="352"/>
                </a:cubicBezTo>
                <a:lnTo>
                  <a:pt x="1056" y="368"/>
                </a:lnTo>
                <a:cubicBezTo>
                  <a:pt x="1056" y="378"/>
                  <a:pt x="1065" y="382"/>
                  <a:pt x="1064" y="389"/>
                </a:cubicBezTo>
                <a:lnTo>
                  <a:pt x="1063" y="404"/>
                </a:lnTo>
                <a:cubicBezTo>
                  <a:pt x="1063" y="410"/>
                  <a:pt x="1057" y="415"/>
                  <a:pt x="1056" y="422"/>
                </a:cubicBezTo>
                <a:lnTo>
                  <a:pt x="1035" y="562"/>
                </a:lnTo>
                <a:cubicBezTo>
                  <a:pt x="1043" y="579"/>
                  <a:pt x="1127" y="579"/>
                  <a:pt x="1136" y="562"/>
                </a:cubicBezTo>
                <a:lnTo>
                  <a:pt x="1115" y="422"/>
                </a:lnTo>
                <a:cubicBezTo>
                  <a:pt x="1114" y="415"/>
                  <a:pt x="1108" y="410"/>
                  <a:pt x="1107" y="404"/>
                </a:cubicBezTo>
                <a:lnTo>
                  <a:pt x="1106" y="389"/>
                </a:lnTo>
                <a:cubicBezTo>
                  <a:pt x="1106" y="381"/>
                  <a:pt x="1115" y="379"/>
                  <a:pt x="1115" y="369"/>
                </a:cubicBezTo>
                <a:lnTo>
                  <a:pt x="1114" y="352"/>
                </a:lnTo>
                <a:cubicBezTo>
                  <a:pt x="1113" y="347"/>
                  <a:pt x="1109" y="344"/>
                  <a:pt x="1104" y="344"/>
                </a:cubicBezTo>
                <a:cubicBezTo>
                  <a:pt x="1104" y="218"/>
                  <a:pt x="1104" y="362"/>
                  <a:pt x="1104" y="226"/>
                </a:cubicBezTo>
                <a:lnTo>
                  <a:pt x="1356" y="183"/>
                </a:lnTo>
                <a:cubicBezTo>
                  <a:pt x="1362" y="182"/>
                  <a:pt x="1364" y="177"/>
                  <a:pt x="1356" y="174"/>
                </a:cubicBezTo>
                <a:cubicBezTo>
                  <a:pt x="1235" y="139"/>
                  <a:pt x="1125" y="107"/>
                  <a:pt x="1024" y="77"/>
                </a:cubicBezTo>
                <a:cubicBezTo>
                  <a:pt x="934" y="51"/>
                  <a:pt x="850" y="26"/>
                  <a:pt x="773" y="4"/>
                </a:cubicBezTo>
                <a:cubicBezTo>
                  <a:pt x="759" y="0"/>
                  <a:pt x="750" y="0"/>
                  <a:pt x="736" y="1"/>
                </a:cubicBezTo>
                <a:cubicBezTo>
                  <a:pt x="635" y="9"/>
                  <a:pt x="527" y="18"/>
                  <a:pt x="413" y="28"/>
                </a:cubicBezTo>
                <a:cubicBezTo>
                  <a:pt x="289" y="39"/>
                  <a:pt x="155" y="50"/>
                  <a:pt x="12" y="62"/>
                </a:cubicBezTo>
                <a:cubicBezTo>
                  <a:pt x="0" y="64"/>
                  <a:pt x="3" y="73"/>
                  <a:pt x="11" y="76"/>
                </a:cubicBezTo>
                <a:cubicBezTo>
                  <a:pt x="68" y="106"/>
                  <a:pt x="130" y="139"/>
                  <a:pt x="198" y="175"/>
                </a:cubicBezTo>
                <a:cubicBezTo>
                  <a:pt x="281" y="219"/>
                  <a:pt x="374" y="268"/>
                  <a:pt x="480" y="323"/>
                </a:cubicBezTo>
                <a:cubicBezTo>
                  <a:pt x="489" y="328"/>
                  <a:pt x="508" y="330"/>
                  <a:pt x="523" y="327"/>
                </a:cubicBezTo>
                <a:cubicBezTo>
                  <a:pt x="695" y="298"/>
                  <a:pt x="867" y="268"/>
                  <a:pt x="1039" y="238"/>
                </a:cubicBezTo>
                <a:cubicBezTo>
                  <a:pt x="1038" y="232"/>
                  <a:pt x="1036" y="229"/>
                  <a:pt x="1029" y="227"/>
                </a:cubicBezTo>
                <a:lnTo>
                  <a:pt x="628" y="161"/>
                </a:lnTo>
                <a:cubicBezTo>
                  <a:pt x="593" y="156"/>
                  <a:pt x="599" y="131"/>
                  <a:pt x="619" y="134"/>
                </a:cubicBezTo>
                <a:lnTo>
                  <a:pt x="1054" y="204"/>
                </a:lnTo>
                <a:cubicBezTo>
                  <a:pt x="1062" y="206"/>
                  <a:pt x="1066" y="211"/>
                  <a:pt x="1067" y="219"/>
                </a:cubicBezTo>
                <a:close/>
                <a:moveTo>
                  <a:pt x="961" y="281"/>
                </a:moveTo>
                <a:lnTo>
                  <a:pt x="961" y="432"/>
                </a:lnTo>
                <a:cubicBezTo>
                  <a:pt x="961" y="557"/>
                  <a:pt x="315" y="557"/>
                  <a:pt x="315" y="432"/>
                </a:cubicBezTo>
                <a:lnTo>
                  <a:pt x="315" y="270"/>
                </a:lnTo>
                <a:cubicBezTo>
                  <a:pt x="365" y="296"/>
                  <a:pt x="415" y="323"/>
                  <a:pt x="466" y="350"/>
                </a:cubicBezTo>
                <a:cubicBezTo>
                  <a:pt x="483" y="359"/>
                  <a:pt x="509" y="360"/>
                  <a:pt x="528" y="357"/>
                </a:cubicBezTo>
                <a:cubicBezTo>
                  <a:pt x="672" y="331"/>
                  <a:pt x="816" y="306"/>
                  <a:pt x="961" y="281"/>
                </a:cubicBezTo>
                <a:close/>
              </a:path>
            </a:pathLst>
          </a:custGeom>
          <a:solidFill>
            <a:schemeClr val="bg1"/>
          </a:solidFill>
          <a:ln>
            <a:noFill/>
          </a:ln>
        </p:spPr>
        <p:txBody>
          <a:bodyPr vert="horz" wrap="square" lIns="137160" tIns="68580" rIns="137160" bIns="68580" numCol="1" anchor="t" anchorCtr="0" compatLnSpc="1"/>
          <a:lstStyle/>
          <a:p>
            <a:endParaRPr lang="zh-CN" altLang="en-US" sz="2700"/>
          </a:p>
        </p:txBody>
      </p:sp>
      <p:sp>
        <p:nvSpPr>
          <p:cNvPr id="19" name="TextBox 18">
            <a:extLst>
              <a:ext uri="{FF2B5EF4-FFF2-40B4-BE49-F238E27FC236}">
                <a16:creationId xmlns:a16="http://schemas.microsoft.com/office/drawing/2014/main" id="{CC6ADD46-69D1-4049-B7E6-E2FD57ACABF4}"/>
              </a:ext>
            </a:extLst>
          </p:cNvPr>
          <p:cNvSpPr txBox="1"/>
          <p:nvPr/>
        </p:nvSpPr>
        <p:spPr>
          <a:xfrm>
            <a:off x="5943600" y="2953903"/>
            <a:ext cx="11734800" cy="2554545"/>
          </a:xfrm>
          <a:prstGeom prst="rect">
            <a:avLst/>
          </a:prstGeom>
          <a:noFill/>
        </p:spPr>
        <p:txBody>
          <a:bodyPr wrap="square" rtlCol="0">
            <a:spAutoFit/>
          </a:bodyPr>
          <a:lstStyle/>
          <a:p>
            <a:r>
              <a:rPr lang="en-US" sz="7200" b="1" dirty="0">
                <a:solidFill>
                  <a:schemeClr val="accent6">
                    <a:lumMod val="75000"/>
                  </a:schemeClr>
                </a:solidFill>
              </a:rPr>
              <a:t>     </a:t>
            </a:r>
            <a:r>
              <a:rPr lang="en-US" sz="8000" b="1" dirty="0">
                <a:solidFill>
                  <a:schemeClr val="accent6">
                    <a:lumMod val="75000"/>
                  </a:schemeClr>
                </a:solidFill>
              </a:rPr>
              <a:t>Thanks </a:t>
            </a:r>
          </a:p>
          <a:p>
            <a:r>
              <a:rPr lang="en-US" sz="8000" b="1" dirty="0">
                <a:solidFill>
                  <a:schemeClr val="accent6">
                    <a:lumMod val="75000"/>
                  </a:schemeClr>
                </a:solidFill>
              </a:rPr>
              <a:t>For Watching!</a:t>
            </a:r>
          </a:p>
        </p:txBody>
      </p:sp>
      <p:grpSp>
        <p:nvGrpSpPr>
          <p:cNvPr id="20" name="Group 4">
            <a:extLst>
              <a:ext uri="{FF2B5EF4-FFF2-40B4-BE49-F238E27FC236}">
                <a16:creationId xmlns:a16="http://schemas.microsoft.com/office/drawing/2014/main" id="{208DA750-C300-4FED-8B12-84DD86589D13}"/>
              </a:ext>
            </a:extLst>
          </p:cNvPr>
          <p:cNvGrpSpPr/>
          <p:nvPr/>
        </p:nvGrpSpPr>
        <p:grpSpPr>
          <a:xfrm>
            <a:off x="1473151" y="5731952"/>
            <a:ext cx="3524369" cy="3524369"/>
            <a:chOff x="0" y="0"/>
            <a:chExt cx="6350000" cy="6350000"/>
          </a:xfrm>
          <a:solidFill>
            <a:schemeClr val="accent6">
              <a:lumMod val="75000"/>
            </a:schemeClr>
          </a:solidFill>
        </p:grpSpPr>
        <p:sp>
          <p:nvSpPr>
            <p:cNvPr id="26" name="Freeform 5">
              <a:extLst>
                <a:ext uri="{FF2B5EF4-FFF2-40B4-BE49-F238E27FC236}">
                  <a16:creationId xmlns:a16="http://schemas.microsoft.com/office/drawing/2014/main" id="{531DA76C-89C4-4D0E-920D-F43A7C417668}"/>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grpFill/>
          </p:spPr>
        </p:sp>
      </p:grpSp>
      <p:sp>
        <p:nvSpPr>
          <p:cNvPr id="27" name="Freeform 6">
            <a:extLst>
              <a:ext uri="{FF2B5EF4-FFF2-40B4-BE49-F238E27FC236}">
                <a16:creationId xmlns:a16="http://schemas.microsoft.com/office/drawing/2014/main" id="{BD559C3B-7B2F-4F15-B885-81FA071B5341}"/>
              </a:ext>
            </a:extLst>
          </p:cNvPr>
          <p:cNvSpPr>
            <a:spLocks noEditPoints="1"/>
          </p:cNvSpPr>
          <p:nvPr/>
        </p:nvSpPr>
        <p:spPr bwMode="auto">
          <a:xfrm>
            <a:off x="2208677" y="6739915"/>
            <a:ext cx="2365058" cy="1648778"/>
          </a:xfrm>
          <a:custGeom>
            <a:avLst/>
            <a:gdLst>
              <a:gd name="T0" fmla="*/ 725 w 1364"/>
              <a:gd name="T1" fmla="*/ 847 h 1123"/>
              <a:gd name="T2" fmla="*/ 51 w 1364"/>
              <a:gd name="T3" fmla="*/ 757 h 1123"/>
              <a:gd name="T4" fmla="*/ 1159 w 1364"/>
              <a:gd name="T5" fmla="*/ 786 h 1123"/>
              <a:gd name="T6" fmla="*/ 1143 w 1364"/>
              <a:gd name="T7" fmla="*/ 765 h 1123"/>
              <a:gd name="T8" fmla="*/ 720 w 1364"/>
              <a:gd name="T9" fmla="*/ 805 h 1123"/>
              <a:gd name="T10" fmla="*/ 57 w 1364"/>
              <a:gd name="T11" fmla="*/ 484 h 1123"/>
              <a:gd name="T12" fmla="*/ 733 w 1364"/>
              <a:gd name="T13" fmla="*/ 828 h 1123"/>
              <a:gd name="T14" fmla="*/ 1158 w 1364"/>
              <a:gd name="T15" fmla="*/ 621 h 1123"/>
              <a:gd name="T16" fmla="*/ 720 w 1364"/>
              <a:gd name="T17" fmla="*/ 805 h 1123"/>
              <a:gd name="T18" fmla="*/ 1001 w 1364"/>
              <a:gd name="T19" fmla="*/ 579 h 1123"/>
              <a:gd name="T20" fmla="*/ 990 w 1364"/>
              <a:gd name="T21" fmla="*/ 441 h 1123"/>
              <a:gd name="T22" fmla="*/ 284 w 1364"/>
              <a:gd name="T23" fmla="*/ 432 h 1123"/>
              <a:gd name="T24" fmla="*/ 71 w 1364"/>
              <a:gd name="T25" fmla="*/ 478 h 1123"/>
              <a:gd name="T26" fmla="*/ 720 w 1364"/>
              <a:gd name="T27" fmla="*/ 1101 h 1123"/>
              <a:gd name="T28" fmla="*/ 57 w 1364"/>
              <a:gd name="T29" fmla="*/ 780 h 1123"/>
              <a:gd name="T30" fmla="*/ 733 w 1364"/>
              <a:gd name="T31" fmla="*/ 1123 h 1123"/>
              <a:gd name="T32" fmla="*/ 1158 w 1364"/>
              <a:gd name="T33" fmla="*/ 917 h 1123"/>
              <a:gd name="T34" fmla="*/ 720 w 1364"/>
              <a:gd name="T35" fmla="*/ 1101 h 1123"/>
              <a:gd name="T36" fmla="*/ 1067 w 1364"/>
              <a:gd name="T37" fmla="*/ 344 h 1123"/>
              <a:gd name="T38" fmla="*/ 1056 w 1364"/>
              <a:gd name="T39" fmla="*/ 368 h 1123"/>
              <a:gd name="T40" fmla="*/ 1063 w 1364"/>
              <a:gd name="T41" fmla="*/ 404 h 1123"/>
              <a:gd name="T42" fmla="*/ 1035 w 1364"/>
              <a:gd name="T43" fmla="*/ 562 h 1123"/>
              <a:gd name="T44" fmla="*/ 1115 w 1364"/>
              <a:gd name="T45" fmla="*/ 422 h 1123"/>
              <a:gd name="T46" fmla="*/ 1106 w 1364"/>
              <a:gd name="T47" fmla="*/ 389 h 1123"/>
              <a:gd name="T48" fmla="*/ 1114 w 1364"/>
              <a:gd name="T49" fmla="*/ 352 h 1123"/>
              <a:gd name="T50" fmla="*/ 1104 w 1364"/>
              <a:gd name="T51" fmla="*/ 226 h 1123"/>
              <a:gd name="T52" fmla="*/ 1356 w 1364"/>
              <a:gd name="T53" fmla="*/ 174 h 1123"/>
              <a:gd name="T54" fmla="*/ 773 w 1364"/>
              <a:gd name="T55" fmla="*/ 4 h 1123"/>
              <a:gd name="T56" fmla="*/ 413 w 1364"/>
              <a:gd name="T57" fmla="*/ 28 h 1123"/>
              <a:gd name="T58" fmla="*/ 11 w 1364"/>
              <a:gd name="T59" fmla="*/ 76 h 1123"/>
              <a:gd name="T60" fmla="*/ 480 w 1364"/>
              <a:gd name="T61" fmla="*/ 323 h 1123"/>
              <a:gd name="T62" fmla="*/ 1039 w 1364"/>
              <a:gd name="T63" fmla="*/ 238 h 1123"/>
              <a:gd name="T64" fmla="*/ 628 w 1364"/>
              <a:gd name="T65" fmla="*/ 161 h 1123"/>
              <a:gd name="T66" fmla="*/ 1054 w 1364"/>
              <a:gd name="T67" fmla="*/ 204 h 1123"/>
              <a:gd name="T68" fmla="*/ 961 w 1364"/>
              <a:gd name="T69" fmla="*/ 281 h 1123"/>
              <a:gd name="T70" fmla="*/ 315 w 1364"/>
              <a:gd name="T71" fmla="*/ 432 h 1123"/>
              <a:gd name="T72" fmla="*/ 466 w 1364"/>
              <a:gd name="T73" fmla="*/ 350 h 1123"/>
              <a:gd name="T74" fmla="*/ 961 w 1364"/>
              <a:gd name="T75" fmla="*/ 281 h 1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64" h="1123">
                <a:moveTo>
                  <a:pt x="717" y="953"/>
                </a:moveTo>
                <a:cubicBezTo>
                  <a:pt x="707" y="917"/>
                  <a:pt x="707" y="881"/>
                  <a:pt x="725" y="847"/>
                </a:cubicBezTo>
                <a:lnTo>
                  <a:pt x="54" y="632"/>
                </a:lnTo>
                <a:cubicBezTo>
                  <a:pt x="28" y="665"/>
                  <a:pt x="21" y="710"/>
                  <a:pt x="51" y="757"/>
                </a:cubicBezTo>
                <a:lnTo>
                  <a:pt x="730" y="975"/>
                </a:lnTo>
                <a:lnTo>
                  <a:pt x="1159" y="786"/>
                </a:lnTo>
                <a:cubicBezTo>
                  <a:pt x="1170" y="781"/>
                  <a:pt x="1169" y="773"/>
                  <a:pt x="1155" y="768"/>
                </a:cubicBezTo>
                <a:lnTo>
                  <a:pt x="1143" y="765"/>
                </a:lnTo>
                <a:lnTo>
                  <a:pt x="717" y="953"/>
                </a:lnTo>
                <a:close/>
                <a:moveTo>
                  <a:pt x="720" y="805"/>
                </a:moveTo>
                <a:cubicBezTo>
                  <a:pt x="710" y="770"/>
                  <a:pt x="710" y="734"/>
                  <a:pt x="729" y="700"/>
                </a:cubicBezTo>
                <a:lnTo>
                  <a:pt x="57" y="484"/>
                </a:lnTo>
                <a:cubicBezTo>
                  <a:pt x="31" y="518"/>
                  <a:pt x="24" y="563"/>
                  <a:pt x="55" y="610"/>
                </a:cubicBezTo>
                <a:lnTo>
                  <a:pt x="733" y="828"/>
                </a:lnTo>
                <a:lnTo>
                  <a:pt x="1162" y="639"/>
                </a:lnTo>
                <a:cubicBezTo>
                  <a:pt x="1174" y="633"/>
                  <a:pt x="1172" y="626"/>
                  <a:pt x="1158" y="621"/>
                </a:cubicBezTo>
                <a:lnTo>
                  <a:pt x="1146" y="617"/>
                </a:lnTo>
                <a:lnTo>
                  <a:pt x="720" y="805"/>
                </a:lnTo>
                <a:close/>
                <a:moveTo>
                  <a:pt x="742" y="694"/>
                </a:moveTo>
                <a:lnTo>
                  <a:pt x="1001" y="579"/>
                </a:lnTo>
                <a:lnTo>
                  <a:pt x="1021" y="451"/>
                </a:lnTo>
                <a:lnTo>
                  <a:pt x="990" y="441"/>
                </a:lnTo>
                <a:cubicBezTo>
                  <a:pt x="976" y="548"/>
                  <a:pt x="711" y="556"/>
                  <a:pt x="638" y="556"/>
                </a:cubicBezTo>
                <a:cubicBezTo>
                  <a:pt x="562" y="556"/>
                  <a:pt x="284" y="548"/>
                  <a:pt x="284" y="432"/>
                </a:cubicBezTo>
                <a:lnTo>
                  <a:pt x="284" y="384"/>
                </a:lnTo>
                <a:lnTo>
                  <a:pt x="71" y="478"/>
                </a:lnTo>
                <a:lnTo>
                  <a:pt x="742" y="694"/>
                </a:lnTo>
                <a:close/>
                <a:moveTo>
                  <a:pt x="720" y="1101"/>
                </a:moveTo>
                <a:cubicBezTo>
                  <a:pt x="710" y="1066"/>
                  <a:pt x="710" y="1030"/>
                  <a:pt x="728" y="995"/>
                </a:cubicBezTo>
                <a:lnTo>
                  <a:pt x="57" y="780"/>
                </a:lnTo>
                <a:cubicBezTo>
                  <a:pt x="31" y="814"/>
                  <a:pt x="24" y="858"/>
                  <a:pt x="54" y="906"/>
                </a:cubicBezTo>
                <a:lnTo>
                  <a:pt x="733" y="1123"/>
                </a:lnTo>
                <a:lnTo>
                  <a:pt x="1162" y="934"/>
                </a:lnTo>
                <a:cubicBezTo>
                  <a:pt x="1173" y="929"/>
                  <a:pt x="1171" y="921"/>
                  <a:pt x="1158" y="917"/>
                </a:cubicBezTo>
                <a:lnTo>
                  <a:pt x="1146" y="913"/>
                </a:lnTo>
                <a:lnTo>
                  <a:pt x="720" y="1101"/>
                </a:lnTo>
                <a:close/>
                <a:moveTo>
                  <a:pt x="1067" y="219"/>
                </a:moveTo>
                <a:lnTo>
                  <a:pt x="1067" y="344"/>
                </a:lnTo>
                <a:cubicBezTo>
                  <a:pt x="1062" y="345"/>
                  <a:pt x="1058" y="348"/>
                  <a:pt x="1058" y="352"/>
                </a:cubicBezTo>
                <a:lnTo>
                  <a:pt x="1056" y="368"/>
                </a:lnTo>
                <a:cubicBezTo>
                  <a:pt x="1056" y="378"/>
                  <a:pt x="1065" y="382"/>
                  <a:pt x="1064" y="389"/>
                </a:cubicBezTo>
                <a:lnTo>
                  <a:pt x="1063" y="404"/>
                </a:lnTo>
                <a:cubicBezTo>
                  <a:pt x="1063" y="410"/>
                  <a:pt x="1057" y="415"/>
                  <a:pt x="1056" y="422"/>
                </a:cubicBezTo>
                <a:lnTo>
                  <a:pt x="1035" y="562"/>
                </a:lnTo>
                <a:cubicBezTo>
                  <a:pt x="1043" y="579"/>
                  <a:pt x="1127" y="579"/>
                  <a:pt x="1136" y="562"/>
                </a:cubicBezTo>
                <a:lnTo>
                  <a:pt x="1115" y="422"/>
                </a:lnTo>
                <a:cubicBezTo>
                  <a:pt x="1114" y="415"/>
                  <a:pt x="1108" y="410"/>
                  <a:pt x="1107" y="404"/>
                </a:cubicBezTo>
                <a:lnTo>
                  <a:pt x="1106" y="389"/>
                </a:lnTo>
                <a:cubicBezTo>
                  <a:pt x="1106" y="381"/>
                  <a:pt x="1115" y="379"/>
                  <a:pt x="1115" y="369"/>
                </a:cubicBezTo>
                <a:lnTo>
                  <a:pt x="1114" y="352"/>
                </a:lnTo>
                <a:cubicBezTo>
                  <a:pt x="1113" y="347"/>
                  <a:pt x="1109" y="344"/>
                  <a:pt x="1104" y="344"/>
                </a:cubicBezTo>
                <a:cubicBezTo>
                  <a:pt x="1104" y="218"/>
                  <a:pt x="1104" y="362"/>
                  <a:pt x="1104" y="226"/>
                </a:cubicBezTo>
                <a:lnTo>
                  <a:pt x="1356" y="183"/>
                </a:lnTo>
                <a:cubicBezTo>
                  <a:pt x="1362" y="182"/>
                  <a:pt x="1364" y="177"/>
                  <a:pt x="1356" y="174"/>
                </a:cubicBezTo>
                <a:cubicBezTo>
                  <a:pt x="1235" y="139"/>
                  <a:pt x="1125" y="107"/>
                  <a:pt x="1024" y="77"/>
                </a:cubicBezTo>
                <a:cubicBezTo>
                  <a:pt x="934" y="51"/>
                  <a:pt x="850" y="26"/>
                  <a:pt x="773" y="4"/>
                </a:cubicBezTo>
                <a:cubicBezTo>
                  <a:pt x="759" y="0"/>
                  <a:pt x="750" y="0"/>
                  <a:pt x="736" y="1"/>
                </a:cubicBezTo>
                <a:cubicBezTo>
                  <a:pt x="635" y="9"/>
                  <a:pt x="527" y="18"/>
                  <a:pt x="413" y="28"/>
                </a:cubicBezTo>
                <a:cubicBezTo>
                  <a:pt x="289" y="39"/>
                  <a:pt x="155" y="50"/>
                  <a:pt x="12" y="62"/>
                </a:cubicBezTo>
                <a:cubicBezTo>
                  <a:pt x="0" y="64"/>
                  <a:pt x="3" y="73"/>
                  <a:pt x="11" y="76"/>
                </a:cubicBezTo>
                <a:cubicBezTo>
                  <a:pt x="68" y="106"/>
                  <a:pt x="130" y="139"/>
                  <a:pt x="198" y="175"/>
                </a:cubicBezTo>
                <a:cubicBezTo>
                  <a:pt x="281" y="219"/>
                  <a:pt x="374" y="268"/>
                  <a:pt x="480" y="323"/>
                </a:cubicBezTo>
                <a:cubicBezTo>
                  <a:pt x="489" y="328"/>
                  <a:pt x="508" y="330"/>
                  <a:pt x="523" y="327"/>
                </a:cubicBezTo>
                <a:cubicBezTo>
                  <a:pt x="695" y="298"/>
                  <a:pt x="867" y="268"/>
                  <a:pt x="1039" y="238"/>
                </a:cubicBezTo>
                <a:cubicBezTo>
                  <a:pt x="1038" y="232"/>
                  <a:pt x="1036" y="229"/>
                  <a:pt x="1029" y="227"/>
                </a:cubicBezTo>
                <a:lnTo>
                  <a:pt x="628" y="161"/>
                </a:lnTo>
                <a:cubicBezTo>
                  <a:pt x="593" y="156"/>
                  <a:pt x="599" y="131"/>
                  <a:pt x="619" y="134"/>
                </a:cubicBezTo>
                <a:lnTo>
                  <a:pt x="1054" y="204"/>
                </a:lnTo>
                <a:cubicBezTo>
                  <a:pt x="1062" y="206"/>
                  <a:pt x="1066" y="211"/>
                  <a:pt x="1067" y="219"/>
                </a:cubicBezTo>
                <a:close/>
                <a:moveTo>
                  <a:pt x="961" y="281"/>
                </a:moveTo>
                <a:lnTo>
                  <a:pt x="961" y="432"/>
                </a:lnTo>
                <a:cubicBezTo>
                  <a:pt x="961" y="557"/>
                  <a:pt x="315" y="557"/>
                  <a:pt x="315" y="432"/>
                </a:cubicBezTo>
                <a:lnTo>
                  <a:pt x="315" y="270"/>
                </a:lnTo>
                <a:cubicBezTo>
                  <a:pt x="365" y="296"/>
                  <a:pt x="415" y="323"/>
                  <a:pt x="466" y="350"/>
                </a:cubicBezTo>
                <a:cubicBezTo>
                  <a:pt x="483" y="359"/>
                  <a:pt x="509" y="360"/>
                  <a:pt x="528" y="357"/>
                </a:cubicBezTo>
                <a:cubicBezTo>
                  <a:pt x="672" y="331"/>
                  <a:pt x="816" y="306"/>
                  <a:pt x="961" y="281"/>
                </a:cubicBezTo>
                <a:close/>
              </a:path>
            </a:pathLst>
          </a:custGeom>
          <a:solidFill>
            <a:schemeClr val="bg1"/>
          </a:solidFill>
          <a:ln>
            <a:noFill/>
          </a:ln>
        </p:spPr>
        <p:txBody>
          <a:bodyPr vert="horz" wrap="square" lIns="137160" tIns="68580" rIns="137160" bIns="68580" numCol="1" anchor="t" anchorCtr="0" compatLnSpc="1"/>
          <a:lstStyle/>
          <a:p>
            <a:endParaRPr lang="zh-CN" altLang="en-US" sz="2700" dirty="0"/>
          </a:p>
        </p:txBody>
      </p:sp>
      <p:sp>
        <p:nvSpPr>
          <p:cNvPr id="4" name="Star: 5 Points 3">
            <a:extLst>
              <a:ext uri="{FF2B5EF4-FFF2-40B4-BE49-F238E27FC236}">
                <a16:creationId xmlns:a16="http://schemas.microsoft.com/office/drawing/2014/main" id="{A01CAB79-994A-4C64-96E7-2DC3D683A0DE}"/>
              </a:ext>
            </a:extLst>
          </p:cNvPr>
          <p:cNvSpPr/>
          <p:nvPr/>
        </p:nvSpPr>
        <p:spPr>
          <a:xfrm>
            <a:off x="3012145" y="583699"/>
            <a:ext cx="2681803" cy="2292099"/>
          </a:xfrm>
          <a:prstGeom prst="star5">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allout: Quad Arrow 4">
            <a:extLst>
              <a:ext uri="{FF2B5EF4-FFF2-40B4-BE49-F238E27FC236}">
                <a16:creationId xmlns:a16="http://schemas.microsoft.com/office/drawing/2014/main" id="{88384922-8FAC-4E09-AA93-7D5D007285CF}"/>
              </a:ext>
            </a:extLst>
          </p:cNvPr>
          <p:cNvSpPr/>
          <p:nvPr/>
        </p:nvSpPr>
        <p:spPr>
          <a:xfrm>
            <a:off x="12649200" y="1409700"/>
            <a:ext cx="659752" cy="695430"/>
          </a:xfrm>
          <a:prstGeom prst="quadArrowCallou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loud 8">
            <a:extLst>
              <a:ext uri="{FF2B5EF4-FFF2-40B4-BE49-F238E27FC236}">
                <a16:creationId xmlns:a16="http://schemas.microsoft.com/office/drawing/2014/main" id="{47CB0849-AB63-49D5-B682-9251311D77B7}"/>
              </a:ext>
            </a:extLst>
          </p:cNvPr>
          <p:cNvSpPr/>
          <p:nvPr/>
        </p:nvSpPr>
        <p:spPr>
          <a:xfrm>
            <a:off x="8775060" y="6907078"/>
            <a:ext cx="1371600" cy="914400"/>
          </a:xfrm>
          <a:prstGeom prst="cloud">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33677257"/>
      </p:ext>
    </p:extLst>
  </p:cSld>
  <p:clrMapOvr>
    <a:masterClrMapping/>
  </p:clrMapOvr>
  <mc:AlternateContent xmlns:mc="http://schemas.openxmlformats.org/markup-compatibility/2006">
    <mc:Choice xmlns:p14="http://schemas.microsoft.com/office/powerpoint/2010/main" Requires="p14">
      <p:transition spd="slow" p14:dur="20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48BE025-ACCA-43FA-A149-327D408741AD}"/>
              </a:ext>
            </a:extLst>
          </p:cNvPr>
          <p:cNvSpPr txBox="1"/>
          <p:nvPr/>
        </p:nvSpPr>
        <p:spPr>
          <a:xfrm>
            <a:off x="6324600" y="3390900"/>
            <a:ext cx="11734800" cy="2554545"/>
          </a:xfrm>
          <a:prstGeom prst="rect">
            <a:avLst/>
          </a:prstGeom>
          <a:noFill/>
        </p:spPr>
        <p:txBody>
          <a:bodyPr wrap="square" rtlCol="0">
            <a:spAutoFit/>
          </a:bodyPr>
          <a:lstStyle/>
          <a:p>
            <a:r>
              <a:rPr lang="en-US" sz="7200" b="1" dirty="0">
                <a:solidFill>
                  <a:schemeClr val="accent6">
                    <a:lumMod val="75000"/>
                  </a:schemeClr>
                </a:solidFill>
              </a:rPr>
              <a:t>     </a:t>
            </a:r>
            <a:r>
              <a:rPr lang="en-US" sz="8000" b="1" dirty="0">
                <a:solidFill>
                  <a:schemeClr val="accent6">
                    <a:lumMod val="75000"/>
                  </a:schemeClr>
                </a:solidFill>
              </a:rPr>
              <a:t>Thanks </a:t>
            </a:r>
          </a:p>
          <a:p>
            <a:r>
              <a:rPr lang="en-US" sz="8000" b="1" dirty="0">
                <a:solidFill>
                  <a:schemeClr val="accent6">
                    <a:lumMod val="75000"/>
                  </a:schemeClr>
                </a:solidFill>
              </a:rPr>
              <a:t>For Watching!</a:t>
            </a:r>
          </a:p>
        </p:txBody>
      </p:sp>
    </p:spTree>
    <p:extLst>
      <p:ext uri="{BB962C8B-B14F-4D97-AF65-F5344CB8AC3E}">
        <p14:creationId xmlns:p14="http://schemas.microsoft.com/office/powerpoint/2010/main" val="9489276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2188164" y="2155570"/>
            <a:ext cx="6969612" cy="1462986"/>
          </a:xfrm>
          <a:prstGeom prst="rect">
            <a:avLst/>
          </a:prstGeom>
          <a:solidFill>
            <a:schemeClr val="accent6">
              <a:lumMod val="75000"/>
            </a:schemeClr>
          </a:solidFill>
        </p:spPr>
        <p:txBody>
          <a:bodyPr wrap="square" rtlCol="0">
            <a:normAutofit/>
          </a:bodyPr>
          <a:lstStyle/>
          <a:p>
            <a:r>
              <a:rPr lang="en-US" altLang="zh-CN" sz="7050" b="1" dirty="0">
                <a:solidFill>
                  <a:schemeClr val="bg1"/>
                </a:solidFill>
                <a:latin typeface="Noto Sans"/>
                <a:ea typeface="Noto Sans"/>
              </a:rPr>
              <a:t>PHẦN I</a:t>
            </a:r>
            <a:endParaRPr lang="zh-CN" altLang="en-US" sz="7200" b="1" dirty="0">
              <a:solidFill>
                <a:schemeClr val="bg1"/>
              </a:solidFill>
            </a:endParaRPr>
          </a:p>
        </p:txBody>
      </p:sp>
      <p:sp>
        <p:nvSpPr>
          <p:cNvPr id="8" name="文本框 7"/>
          <p:cNvSpPr txBox="1"/>
          <p:nvPr/>
        </p:nvSpPr>
        <p:spPr>
          <a:xfrm>
            <a:off x="2156754" y="4092893"/>
            <a:ext cx="6514409" cy="1234440"/>
          </a:xfrm>
          <a:prstGeom prst="rect">
            <a:avLst/>
          </a:prstGeom>
          <a:noFill/>
        </p:spPr>
        <p:txBody>
          <a:bodyPr wrap="square" rtlCol="0">
            <a:normAutofit fontScale="70000" lnSpcReduction="20000"/>
          </a:bodyPr>
          <a:lstStyle/>
          <a:p>
            <a:r>
              <a:rPr lang="en-US" altLang="vi-VN" sz="7200" b="1" dirty="0" err="1">
                <a:solidFill>
                  <a:schemeClr val="accent6">
                    <a:lumMod val="75000"/>
                  </a:schemeClr>
                </a:solidFill>
                <a:latin typeface="Noto Sans"/>
                <a:ea typeface="Noto Sans"/>
              </a:rPr>
              <a:t>Giới</a:t>
            </a:r>
            <a:r>
              <a:rPr lang="en-US" altLang="vi-VN" sz="7200" b="1" dirty="0">
                <a:solidFill>
                  <a:schemeClr val="accent6">
                    <a:lumMod val="75000"/>
                  </a:schemeClr>
                </a:solidFill>
                <a:latin typeface="Noto Sans"/>
                <a:ea typeface="Noto Sans"/>
              </a:rPr>
              <a:t> </a:t>
            </a:r>
            <a:r>
              <a:rPr lang="en-US" altLang="vi-VN" sz="7200" b="1" dirty="0" err="1">
                <a:solidFill>
                  <a:schemeClr val="accent6">
                    <a:lumMod val="75000"/>
                  </a:schemeClr>
                </a:solidFill>
                <a:latin typeface="Noto Sans"/>
                <a:ea typeface="Noto Sans"/>
              </a:rPr>
              <a:t>thiệu</a:t>
            </a:r>
            <a:r>
              <a:rPr lang="vi-VN" altLang="vi-VN" sz="7200" b="1" dirty="0">
                <a:solidFill>
                  <a:schemeClr val="bg1"/>
                </a:solidFill>
                <a:latin typeface="Noto Sans"/>
                <a:ea typeface="Noto Sans"/>
              </a:rPr>
              <a:t>k để nhập</a:t>
            </a:r>
          </a:p>
        </p:txBody>
      </p:sp>
      <p:sp>
        <p:nvSpPr>
          <p:cNvPr id="10" name="文本框 9"/>
          <p:cNvSpPr txBox="1"/>
          <p:nvPr/>
        </p:nvSpPr>
        <p:spPr>
          <a:xfrm>
            <a:off x="2208677" y="5741124"/>
            <a:ext cx="9016349" cy="605682"/>
          </a:xfrm>
          <a:prstGeom prst="rect">
            <a:avLst/>
          </a:prstGeom>
          <a:noFill/>
        </p:spPr>
        <p:txBody>
          <a:bodyPr wrap="square" rtlCol="0">
            <a:normAutofit/>
          </a:bodyPr>
          <a:lstStyle/>
          <a:p>
            <a:pPr lvl="0">
              <a:lnSpc>
                <a:spcPct val="160000"/>
              </a:lnSpc>
              <a:defRPr/>
            </a:pPr>
            <a:r>
              <a:rPr lang="vi-VN" altLang="vi-VN" sz="2100">
                <a:solidFill>
                  <a:schemeClr val="bg1">
                    <a:lumMod val="75000"/>
                    <a:lumOff val="25000"/>
                  </a:schemeClr>
                </a:solidFill>
                <a:latin typeface="Noto Sans"/>
                <a:ea typeface="Noto Sans"/>
                <a:sym typeface="Century Gothic" panose="020B0502020202020204" pitchFamily="34" charset="0"/>
              </a:rPr>
              <a:t>Bấm vào tiêu đề</a:t>
            </a:r>
          </a:p>
        </p:txBody>
      </p:sp>
      <p:cxnSp>
        <p:nvCxnSpPr>
          <p:cNvPr id="12" name="直接连接符 11"/>
          <p:cNvCxnSpPr/>
          <p:nvPr/>
        </p:nvCxnSpPr>
        <p:spPr>
          <a:xfrm>
            <a:off x="2208677" y="5445271"/>
            <a:ext cx="1371600" cy="0"/>
          </a:xfrm>
          <a:prstGeom prst="line">
            <a:avLst/>
          </a:prstGeom>
          <a:ln w="412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21" name="等腰三角形 12"/>
          <p:cNvSpPr/>
          <p:nvPr/>
        </p:nvSpPr>
        <p:spPr>
          <a:xfrm rot="19800000">
            <a:off x="16619394" y="3220258"/>
            <a:ext cx="1480284" cy="1149920"/>
          </a:xfrm>
          <a:custGeom>
            <a:avLst/>
            <a:gdLst>
              <a:gd name="connsiteX0" fmla="*/ 0 w 986856"/>
              <a:gd name="connsiteY0" fmla="*/ 721831 h 721831"/>
              <a:gd name="connsiteX1" fmla="*/ 493428 w 986856"/>
              <a:gd name="connsiteY1" fmla="*/ 0 h 721831"/>
              <a:gd name="connsiteX2" fmla="*/ 986856 w 986856"/>
              <a:gd name="connsiteY2" fmla="*/ 721831 h 721831"/>
              <a:gd name="connsiteX3" fmla="*/ 0 w 986856"/>
              <a:gd name="connsiteY3" fmla="*/ 721831 h 721831"/>
              <a:gd name="connsiteX0-1" fmla="*/ 0 w 986856"/>
              <a:gd name="connsiteY0-2" fmla="*/ 766613 h 766613"/>
              <a:gd name="connsiteX1-3" fmla="*/ 550336 w 986856"/>
              <a:gd name="connsiteY1-4" fmla="*/ 0 h 766613"/>
              <a:gd name="connsiteX2-5" fmla="*/ 986856 w 986856"/>
              <a:gd name="connsiteY2-6" fmla="*/ 766613 h 766613"/>
              <a:gd name="connsiteX3-7" fmla="*/ 0 w 986856"/>
              <a:gd name="connsiteY3-8" fmla="*/ 766613 h 766613"/>
            </a:gdLst>
            <a:ahLst/>
            <a:cxnLst>
              <a:cxn ang="0">
                <a:pos x="connsiteX0-1" y="connsiteY0-2"/>
              </a:cxn>
              <a:cxn ang="0">
                <a:pos x="connsiteX1-3" y="connsiteY1-4"/>
              </a:cxn>
              <a:cxn ang="0">
                <a:pos x="connsiteX2-5" y="connsiteY2-6"/>
              </a:cxn>
              <a:cxn ang="0">
                <a:pos x="connsiteX3-7" y="connsiteY3-8"/>
              </a:cxn>
            </a:cxnLst>
            <a:rect l="l" t="t" r="r" b="b"/>
            <a:pathLst>
              <a:path w="986856" h="766613">
                <a:moveTo>
                  <a:pt x="0" y="766613"/>
                </a:moveTo>
                <a:lnTo>
                  <a:pt x="550336" y="0"/>
                </a:lnTo>
                <a:lnTo>
                  <a:pt x="986856" y="766613"/>
                </a:lnTo>
                <a:lnTo>
                  <a:pt x="0" y="766613"/>
                </a:lnTo>
                <a:close/>
              </a:path>
            </a:pathLst>
          </a:custGeom>
          <a:solidFill>
            <a:schemeClr val="accent6">
              <a:lumMod val="60000"/>
              <a:lumOff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a:p>
        </p:txBody>
      </p:sp>
      <p:sp>
        <p:nvSpPr>
          <p:cNvPr id="22" name="等腰三角形 21"/>
          <p:cNvSpPr/>
          <p:nvPr/>
        </p:nvSpPr>
        <p:spPr>
          <a:xfrm rot="16200000">
            <a:off x="15480395" y="4145454"/>
            <a:ext cx="3015578" cy="2599635"/>
          </a:xfrm>
          <a:prstGeom prst="triangle">
            <a:avLst/>
          </a:prstGeom>
          <a:solidFill>
            <a:schemeClr val="accent6"/>
          </a:solidFill>
          <a:ln>
            <a:noFill/>
          </a:ln>
          <a:effectLst>
            <a:outerShdw blurRad="50800" dist="38100" dir="8100000" sx="104000" sy="104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a:p>
        </p:txBody>
      </p:sp>
      <p:sp>
        <p:nvSpPr>
          <p:cNvPr id="23" name="等腰三角形 22"/>
          <p:cNvSpPr/>
          <p:nvPr/>
        </p:nvSpPr>
        <p:spPr>
          <a:xfrm rot="9009020">
            <a:off x="15731127" y="5242499"/>
            <a:ext cx="765312" cy="659751"/>
          </a:xfrm>
          <a:prstGeom prst="triangl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a:p>
        </p:txBody>
      </p:sp>
      <p:sp>
        <p:nvSpPr>
          <p:cNvPr id="24" name="等腰三角形 23"/>
          <p:cNvSpPr/>
          <p:nvPr/>
        </p:nvSpPr>
        <p:spPr>
          <a:xfrm rot="16200000">
            <a:off x="15693494" y="2073824"/>
            <a:ext cx="765312" cy="659751"/>
          </a:xfrm>
          <a:prstGeom prst="triangle">
            <a:avLst/>
          </a:prstGeom>
          <a:solidFill>
            <a:srgbClr val="1B304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a:p>
        </p:txBody>
      </p:sp>
      <p:sp>
        <p:nvSpPr>
          <p:cNvPr id="25" name="等腰三角形 24"/>
          <p:cNvSpPr/>
          <p:nvPr/>
        </p:nvSpPr>
        <p:spPr>
          <a:xfrm rot="5400000">
            <a:off x="16570243" y="2147099"/>
            <a:ext cx="608537" cy="524600"/>
          </a:xfrm>
          <a:prstGeom prst="triangle">
            <a:avLst/>
          </a:prstGeom>
          <a:solidFill>
            <a:schemeClr val="accent6">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a:p>
        </p:txBody>
      </p:sp>
      <p:sp>
        <p:nvSpPr>
          <p:cNvPr id="2" name="矩形 1"/>
          <p:cNvSpPr/>
          <p:nvPr/>
        </p:nvSpPr>
        <p:spPr>
          <a:xfrm rot="18903724">
            <a:off x="10970195" y="6906202"/>
            <a:ext cx="6277595" cy="7139414"/>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a:p>
        </p:txBody>
      </p:sp>
      <p:sp>
        <p:nvSpPr>
          <p:cNvPr id="3" name="矩形 2"/>
          <p:cNvSpPr/>
          <p:nvPr/>
        </p:nvSpPr>
        <p:spPr>
          <a:xfrm rot="18903724">
            <a:off x="-2825809" y="-1803786"/>
            <a:ext cx="6277595" cy="3786984"/>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a:p>
        </p:txBody>
      </p:sp>
      <p:sp>
        <p:nvSpPr>
          <p:cNvPr id="6" name="Freeform 6"/>
          <p:cNvSpPr>
            <a:spLocks noEditPoints="1"/>
          </p:cNvSpPr>
          <p:nvPr/>
        </p:nvSpPr>
        <p:spPr bwMode="auto">
          <a:xfrm>
            <a:off x="7314832" y="2163794"/>
            <a:ext cx="1686878" cy="1379220"/>
          </a:xfrm>
          <a:custGeom>
            <a:avLst/>
            <a:gdLst>
              <a:gd name="T0" fmla="*/ 725 w 1364"/>
              <a:gd name="T1" fmla="*/ 847 h 1123"/>
              <a:gd name="T2" fmla="*/ 51 w 1364"/>
              <a:gd name="T3" fmla="*/ 757 h 1123"/>
              <a:gd name="T4" fmla="*/ 1159 w 1364"/>
              <a:gd name="T5" fmla="*/ 786 h 1123"/>
              <a:gd name="T6" fmla="*/ 1143 w 1364"/>
              <a:gd name="T7" fmla="*/ 765 h 1123"/>
              <a:gd name="T8" fmla="*/ 720 w 1364"/>
              <a:gd name="T9" fmla="*/ 805 h 1123"/>
              <a:gd name="T10" fmla="*/ 57 w 1364"/>
              <a:gd name="T11" fmla="*/ 484 h 1123"/>
              <a:gd name="T12" fmla="*/ 733 w 1364"/>
              <a:gd name="T13" fmla="*/ 828 h 1123"/>
              <a:gd name="T14" fmla="*/ 1158 w 1364"/>
              <a:gd name="T15" fmla="*/ 621 h 1123"/>
              <a:gd name="T16" fmla="*/ 720 w 1364"/>
              <a:gd name="T17" fmla="*/ 805 h 1123"/>
              <a:gd name="T18" fmla="*/ 1001 w 1364"/>
              <a:gd name="T19" fmla="*/ 579 h 1123"/>
              <a:gd name="T20" fmla="*/ 990 w 1364"/>
              <a:gd name="T21" fmla="*/ 441 h 1123"/>
              <a:gd name="T22" fmla="*/ 284 w 1364"/>
              <a:gd name="T23" fmla="*/ 432 h 1123"/>
              <a:gd name="T24" fmla="*/ 71 w 1364"/>
              <a:gd name="T25" fmla="*/ 478 h 1123"/>
              <a:gd name="T26" fmla="*/ 720 w 1364"/>
              <a:gd name="T27" fmla="*/ 1101 h 1123"/>
              <a:gd name="T28" fmla="*/ 57 w 1364"/>
              <a:gd name="T29" fmla="*/ 780 h 1123"/>
              <a:gd name="T30" fmla="*/ 733 w 1364"/>
              <a:gd name="T31" fmla="*/ 1123 h 1123"/>
              <a:gd name="T32" fmla="*/ 1158 w 1364"/>
              <a:gd name="T33" fmla="*/ 917 h 1123"/>
              <a:gd name="T34" fmla="*/ 720 w 1364"/>
              <a:gd name="T35" fmla="*/ 1101 h 1123"/>
              <a:gd name="T36" fmla="*/ 1067 w 1364"/>
              <a:gd name="T37" fmla="*/ 344 h 1123"/>
              <a:gd name="T38" fmla="*/ 1056 w 1364"/>
              <a:gd name="T39" fmla="*/ 368 h 1123"/>
              <a:gd name="T40" fmla="*/ 1063 w 1364"/>
              <a:gd name="T41" fmla="*/ 404 h 1123"/>
              <a:gd name="T42" fmla="*/ 1035 w 1364"/>
              <a:gd name="T43" fmla="*/ 562 h 1123"/>
              <a:gd name="T44" fmla="*/ 1115 w 1364"/>
              <a:gd name="T45" fmla="*/ 422 h 1123"/>
              <a:gd name="T46" fmla="*/ 1106 w 1364"/>
              <a:gd name="T47" fmla="*/ 389 h 1123"/>
              <a:gd name="T48" fmla="*/ 1114 w 1364"/>
              <a:gd name="T49" fmla="*/ 352 h 1123"/>
              <a:gd name="T50" fmla="*/ 1104 w 1364"/>
              <a:gd name="T51" fmla="*/ 226 h 1123"/>
              <a:gd name="T52" fmla="*/ 1356 w 1364"/>
              <a:gd name="T53" fmla="*/ 174 h 1123"/>
              <a:gd name="T54" fmla="*/ 773 w 1364"/>
              <a:gd name="T55" fmla="*/ 4 h 1123"/>
              <a:gd name="T56" fmla="*/ 413 w 1364"/>
              <a:gd name="T57" fmla="*/ 28 h 1123"/>
              <a:gd name="T58" fmla="*/ 11 w 1364"/>
              <a:gd name="T59" fmla="*/ 76 h 1123"/>
              <a:gd name="T60" fmla="*/ 480 w 1364"/>
              <a:gd name="T61" fmla="*/ 323 h 1123"/>
              <a:gd name="T62" fmla="*/ 1039 w 1364"/>
              <a:gd name="T63" fmla="*/ 238 h 1123"/>
              <a:gd name="T64" fmla="*/ 628 w 1364"/>
              <a:gd name="T65" fmla="*/ 161 h 1123"/>
              <a:gd name="T66" fmla="*/ 1054 w 1364"/>
              <a:gd name="T67" fmla="*/ 204 h 1123"/>
              <a:gd name="T68" fmla="*/ 961 w 1364"/>
              <a:gd name="T69" fmla="*/ 281 h 1123"/>
              <a:gd name="T70" fmla="*/ 315 w 1364"/>
              <a:gd name="T71" fmla="*/ 432 h 1123"/>
              <a:gd name="T72" fmla="*/ 466 w 1364"/>
              <a:gd name="T73" fmla="*/ 350 h 1123"/>
              <a:gd name="T74" fmla="*/ 961 w 1364"/>
              <a:gd name="T75" fmla="*/ 281 h 1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64" h="1123">
                <a:moveTo>
                  <a:pt x="717" y="953"/>
                </a:moveTo>
                <a:cubicBezTo>
                  <a:pt x="707" y="917"/>
                  <a:pt x="707" y="881"/>
                  <a:pt x="725" y="847"/>
                </a:cubicBezTo>
                <a:lnTo>
                  <a:pt x="54" y="632"/>
                </a:lnTo>
                <a:cubicBezTo>
                  <a:pt x="28" y="665"/>
                  <a:pt x="21" y="710"/>
                  <a:pt x="51" y="757"/>
                </a:cubicBezTo>
                <a:lnTo>
                  <a:pt x="730" y="975"/>
                </a:lnTo>
                <a:lnTo>
                  <a:pt x="1159" y="786"/>
                </a:lnTo>
                <a:cubicBezTo>
                  <a:pt x="1170" y="781"/>
                  <a:pt x="1169" y="773"/>
                  <a:pt x="1155" y="768"/>
                </a:cubicBezTo>
                <a:lnTo>
                  <a:pt x="1143" y="765"/>
                </a:lnTo>
                <a:lnTo>
                  <a:pt x="717" y="953"/>
                </a:lnTo>
                <a:close/>
                <a:moveTo>
                  <a:pt x="720" y="805"/>
                </a:moveTo>
                <a:cubicBezTo>
                  <a:pt x="710" y="770"/>
                  <a:pt x="710" y="734"/>
                  <a:pt x="729" y="700"/>
                </a:cubicBezTo>
                <a:lnTo>
                  <a:pt x="57" y="484"/>
                </a:lnTo>
                <a:cubicBezTo>
                  <a:pt x="31" y="518"/>
                  <a:pt x="24" y="563"/>
                  <a:pt x="55" y="610"/>
                </a:cubicBezTo>
                <a:lnTo>
                  <a:pt x="733" y="828"/>
                </a:lnTo>
                <a:lnTo>
                  <a:pt x="1162" y="639"/>
                </a:lnTo>
                <a:cubicBezTo>
                  <a:pt x="1174" y="633"/>
                  <a:pt x="1172" y="626"/>
                  <a:pt x="1158" y="621"/>
                </a:cubicBezTo>
                <a:lnTo>
                  <a:pt x="1146" y="617"/>
                </a:lnTo>
                <a:lnTo>
                  <a:pt x="720" y="805"/>
                </a:lnTo>
                <a:close/>
                <a:moveTo>
                  <a:pt x="742" y="694"/>
                </a:moveTo>
                <a:lnTo>
                  <a:pt x="1001" y="579"/>
                </a:lnTo>
                <a:lnTo>
                  <a:pt x="1021" y="451"/>
                </a:lnTo>
                <a:lnTo>
                  <a:pt x="990" y="441"/>
                </a:lnTo>
                <a:cubicBezTo>
                  <a:pt x="976" y="548"/>
                  <a:pt x="711" y="556"/>
                  <a:pt x="638" y="556"/>
                </a:cubicBezTo>
                <a:cubicBezTo>
                  <a:pt x="562" y="556"/>
                  <a:pt x="284" y="548"/>
                  <a:pt x="284" y="432"/>
                </a:cubicBezTo>
                <a:lnTo>
                  <a:pt x="284" y="384"/>
                </a:lnTo>
                <a:lnTo>
                  <a:pt x="71" y="478"/>
                </a:lnTo>
                <a:lnTo>
                  <a:pt x="742" y="694"/>
                </a:lnTo>
                <a:close/>
                <a:moveTo>
                  <a:pt x="720" y="1101"/>
                </a:moveTo>
                <a:cubicBezTo>
                  <a:pt x="710" y="1066"/>
                  <a:pt x="710" y="1030"/>
                  <a:pt x="728" y="995"/>
                </a:cubicBezTo>
                <a:lnTo>
                  <a:pt x="57" y="780"/>
                </a:lnTo>
                <a:cubicBezTo>
                  <a:pt x="31" y="814"/>
                  <a:pt x="24" y="858"/>
                  <a:pt x="54" y="906"/>
                </a:cubicBezTo>
                <a:lnTo>
                  <a:pt x="733" y="1123"/>
                </a:lnTo>
                <a:lnTo>
                  <a:pt x="1162" y="934"/>
                </a:lnTo>
                <a:cubicBezTo>
                  <a:pt x="1173" y="929"/>
                  <a:pt x="1171" y="921"/>
                  <a:pt x="1158" y="917"/>
                </a:cubicBezTo>
                <a:lnTo>
                  <a:pt x="1146" y="913"/>
                </a:lnTo>
                <a:lnTo>
                  <a:pt x="720" y="1101"/>
                </a:lnTo>
                <a:close/>
                <a:moveTo>
                  <a:pt x="1067" y="219"/>
                </a:moveTo>
                <a:lnTo>
                  <a:pt x="1067" y="344"/>
                </a:lnTo>
                <a:cubicBezTo>
                  <a:pt x="1062" y="345"/>
                  <a:pt x="1058" y="348"/>
                  <a:pt x="1058" y="352"/>
                </a:cubicBezTo>
                <a:lnTo>
                  <a:pt x="1056" y="368"/>
                </a:lnTo>
                <a:cubicBezTo>
                  <a:pt x="1056" y="378"/>
                  <a:pt x="1065" y="382"/>
                  <a:pt x="1064" y="389"/>
                </a:cubicBezTo>
                <a:lnTo>
                  <a:pt x="1063" y="404"/>
                </a:lnTo>
                <a:cubicBezTo>
                  <a:pt x="1063" y="410"/>
                  <a:pt x="1057" y="415"/>
                  <a:pt x="1056" y="422"/>
                </a:cubicBezTo>
                <a:lnTo>
                  <a:pt x="1035" y="562"/>
                </a:lnTo>
                <a:cubicBezTo>
                  <a:pt x="1043" y="579"/>
                  <a:pt x="1127" y="579"/>
                  <a:pt x="1136" y="562"/>
                </a:cubicBezTo>
                <a:lnTo>
                  <a:pt x="1115" y="422"/>
                </a:lnTo>
                <a:cubicBezTo>
                  <a:pt x="1114" y="415"/>
                  <a:pt x="1108" y="410"/>
                  <a:pt x="1107" y="404"/>
                </a:cubicBezTo>
                <a:lnTo>
                  <a:pt x="1106" y="389"/>
                </a:lnTo>
                <a:cubicBezTo>
                  <a:pt x="1106" y="381"/>
                  <a:pt x="1115" y="379"/>
                  <a:pt x="1115" y="369"/>
                </a:cubicBezTo>
                <a:lnTo>
                  <a:pt x="1114" y="352"/>
                </a:lnTo>
                <a:cubicBezTo>
                  <a:pt x="1113" y="347"/>
                  <a:pt x="1109" y="344"/>
                  <a:pt x="1104" y="344"/>
                </a:cubicBezTo>
                <a:cubicBezTo>
                  <a:pt x="1104" y="218"/>
                  <a:pt x="1104" y="362"/>
                  <a:pt x="1104" y="226"/>
                </a:cubicBezTo>
                <a:lnTo>
                  <a:pt x="1356" y="183"/>
                </a:lnTo>
                <a:cubicBezTo>
                  <a:pt x="1362" y="182"/>
                  <a:pt x="1364" y="177"/>
                  <a:pt x="1356" y="174"/>
                </a:cubicBezTo>
                <a:cubicBezTo>
                  <a:pt x="1235" y="139"/>
                  <a:pt x="1125" y="107"/>
                  <a:pt x="1024" y="77"/>
                </a:cubicBezTo>
                <a:cubicBezTo>
                  <a:pt x="934" y="51"/>
                  <a:pt x="850" y="26"/>
                  <a:pt x="773" y="4"/>
                </a:cubicBezTo>
                <a:cubicBezTo>
                  <a:pt x="759" y="0"/>
                  <a:pt x="750" y="0"/>
                  <a:pt x="736" y="1"/>
                </a:cubicBezTo>
                <a:cubicBezTo>
                  <a:pt x="635" y="9"/>
                  <a:pt x="527" y="18"/>
                  <a:pt x="413" y="28"/>
                </a:cubicBezTo>
                <a:cubicBezTo>
                  <a:pt x="289" y="39"/>
                  <a:pt x="155" y="50"/>
                  <a:pt x="12" y="62"/>
                </a:cubicBezTo>
                <a:cubicBezTo>
                  <a:pt x="0" y="64"/>
                  <a:pt x="3" y="73"/>
                  <a:pt x="11" y="76"/>
                </a:cubicBezTo>
                <a:cubicBezTo>
                  <a:pt x="68" y="106"/>
                  <a:pt x="130" y="139"/>
                  <a:pt x="198" y="175"/>
                </a:cubicBezTo>
                <a:cubicBezTo>
                  <a:pt x="281" y="219"/>
                  <a:pt x="374" y="268"/>
                  <a:pt x="480" y="323"/>
                </a:cubicBezTo>
                <a:cubicBezTo>
                  <a:pt x="489" y="328"/>
                  <a:pt x="508" y="330"/>
                  <a:pt x="523" y="327"/>
                </a:cubicBezTo>
                <a:cubicBezTo>
                  <a:pt x="695" y="298"/>
                  <a:pt x="867" y="268"/>
                  <a:pt x="1039" y="238"/>
                </a:cubicBezTo>
                <a:cubicBezTo>
                  <a:pt x="1038" y="232"/>
                  <a:pt x="1036" y="229"/>
                  <a:pt x="1029" y="227"/>
                </a:cubicBezTo>
                <a:lnTo>
                  <a:pt x="628" y="161"/>
                </a:lnTo>
                <a:cubicBezTo>
                  <a:pt x="593" y="156"/>
                  <a:pt x="599" y="131"/>
                  <a:pt x="619" y="134"/>
                </a:cubicBezTo>
                <a:lnTo>
                  <a:pt x="1054" y="204"/>
                </a:lnTo>
                <a:cubicBezTo>
                  <a:pt x="1062" y="206"/>
                  <a:pt x="1066" y="211"/>
                  <a:pt x="1067" y="219"/>
                </a:cubicBezTo>
                <a:close/>
                <a:moveTo>
                  <a:pt x="961" y="281"/>
                </a:moveTo>
                <a:lnTo>
                  <a:pt x="961" y="432"/>
                </a:lnTo>
                <a:cubicBezTo>
                  <a:pt x="961" y="557"/>
                  <a:pt x="315" y="557"/>
                  <a:pt x="315" y="432"/>
                </a:cubicBezTo>
                <a:lnTo>
                  <a:pt x="315" y="270"/>
                </a:lnTo>
                <a:cubicBezTo>
                  <a:pt x="365" y="296"/>
                  <a:pt x="415" y="323"/>
                  <a:pt x="466" y="350"/>
                </a:cubicBezTo>
                <a:cubicBezTo>
                  <a:pt x="483" y="359"/>
                  <a:pt x="509" y="360"/>
                  <a:pt x="528" y="357"/>
                </a:cubicBezTo>
                <a:cubicBezTo>
                  <a:pt x="672" y="331"/>
                  <a:pt x="816" y="306"/>
                  <a:pt x="961" y="281"/>
                </a:cubicBezTo>
                <a:close/>
              </a:path>
            </a:pathLst>
          </a:custGeom>
          <a:solidFill>
            <a:schemeClr val="bg1"/>
          </a:solidFill>
          <a:ln>
            <a:noFill/>
          </a:ln>
        </p:spPr>
        <p:txBody>
          <a:bodyPr vert="horz" wrap="square" lIns="137160" tIns="68580" rIns="137160" bIns="68580" numCol="1" anchor="t" anchorCtr="0" compatLnSpc="1"/>
          <a:lstStyle/>
          <a:p>
            <a:endParaRPr lang="zh-CN" altLang="en-US" sz="2700"/>
          </a:p>
        </p:txBody>
      </p:sp>
      <p:sp>
        <p:nvSpPr>
          <p:cNvPr id="15" name="文本框 7">
            <a:extLst>
              <a:ext uri="{FF2B5EF4-FFF2-40B4-BE49-F238E27FC236}">
                <a16:creationId xmlns:a16="http://schemas.microsoft.com/office/drawing/2014/main" id="{CDC56B01-DDD7-4F6A-AD3B-722A2B7D5269}"/>
              </a:ext>
            </a:extLst>
          </p:cNvPr>
          <p:cNvSpPr txBox="1"/>
          <p:nvPr/>
        </p:nvSpPr>
        <p:spPr>
          <a:xfrm>
            <a:off x="2161236" y="7449901"/>
            <a:ext cx="8548145" cy="1234440"/>
          </a:xfrm>
          <a:prstGeom prst="rect">
            <a:avLst/>
          </a:prstGeom>
          <a:noFill/>
        </p:spPr>
        <p:txBody>
          <a:bodyPr wrap="square" rtlCol="0">
            <a:normAutofit/>
          </a:bodyPr>
          <a:lstStyle/>
          <a:p>
            <a:r>
              <a:rPr lang="en-US" altLang="vi-VN" sz="4000" b="1" dirty="0">
                <a:solidFill>
                  <a:schemeClr val="accent6">
                    <a:lumMod val="75000"/>
                  </a:schemeClr>
                </a:solidFill>
                <a:latin typeface="Noto Sans"/>
                <a:ea typeface="Noto Sans"/>
              </a:rPr>
              <a:t>- </a:t>
            </a:r>
            <a:r>
              <a:rPr lang="en-US" altLang="vi-VN" sz="4000" b="1" dirty="0" err="1">
                <a:solidFill>
                  <a:schemeClr val="accent6">
                    <a:lumMod val="75000"/>
                  </a:schemeClr>
                </a:solidFill>
                <a:latin typeface="Noto Sans"/>
                <a:ea typeface="Noto Sans"/>
              </a:rPr>
              <a:t>Mục</a:t>
            </a:r>
            <a:r>
              <a:rPr lang="en-US" altLang="vi-VN" sz="4000" b="1" dirty="0">
                <a:solidFill>
                  <a:schemeClr val="accent6">
                    <a:lumMod val="75000"/>
                  </a:schemeClr>
                </a:solidFill>
                <a:latin typeface="Noto Sans"/>
                <a:ea typeface="Noto Sans"/>
              </a:rPr>
              <a:t> </a:t>
            </a:r>
            <a:r>
              <a:rPr lang="en-US" altLang="vi-VN" sz="4000" b="1" dirty="0" err="1">
                <a:solidFill>
                  <a:schemeClr val="accent6">
                    <a:lumMod val="75000"/>
                  </a:schemeClr>
                </a:solidFill>
                <a:latin typeface="Noto Sans"/>
                <a:ea typeface="Noto Sans"/>
              </a:rPr>
              <a:t>tiêu</a:t>
            </a:r>
            <a:r>
              <a:rPr lang="en-US" altLang="vi-VN" sz="4000" b="1" dirty="0">
                <a:solidFill>
                  <a:schemeClr val="accent6">
                    <a:lumMod val="75000"/>
                  </a:schemeClr>
                </a:solidFill>
                <a:latin typeface="Noto Sans"/>
                <a:ea typeface="Noto Sans"/>
              </a:rPr>
              <a:t> </a:t>
            </a:r>
            <a:r>
              <a:rPr lang="en-US" altLang="vi-VN" sz="4000" b="1" dirty="0" err="1">
                <a:solidFill>
                  <a:schemeClr val="accent6">
                    <a:lumMod val="75000"/>
                  </a:schemeClr>
                </a:solidFill>
                <a:latin typeface="Noto Sans"/>
                <a:ea typeface="Noto Sans"/>
              </a:rPr>
              <a:t>nghiên</a:t>
            </a:r>
            <a:r>
              <a:rPr lang="en-US" altLang="vi-VN" sz="4000" b="1" dirty="0">
                <a:solidFill>
                  <a:schemeClr val="accent6">
                    <a:lumMod val="75000"/>
                  </a:schemeClr>
                </a:solidFill>
                <a:latin typeface="Noto Sans"/>
                <a:ea typeface="Noto Sans"/>
              </a:rPr>
              <a:t> </a:t>
            </a:r>
            <a:r>
              <a:rPr lang="en-US" altLang="vi-VN" sz="4000" b="1" dirty="0" err="1">
                <a:solidFill>
                  <a:schemeClr val="accent6">
                    <a:lumMod val="75000"/>
                  </a:schemeClr>
                </a:solidFill>
                <a:latin typeface="Noto Sans"/>
                <a:ea typeface="Noto Sans"/>
              </a:rPr>
              <a:t>cứu</a:t>
            </a:r>
            <a:endParaRPr lang="vi-VN" altLang="vi-VN" sz="4000" b="1" dirty="0">
              <a:solidFill>
                <a:schemeClr val="accent6">
                  <a:lumMod val="75000"/>
                </a:schemeClr>
              </a:solidFill>
              <a:latin typeface="Noto Sans"/>
              <a:ea typeface="Noto Sans"/>
            </a:endParaRPr>
          </a:p>
        </p:txBody>
      </p:sp>
      <p:sp>
        <p:nvSpPr>
          <p:cNvPr id="16" name="文本框 7">
            <a:extLst>
              <a:ext uri="{FF2B5EF4-FFF2-40B4-BE49-F238E27FC236}">
                <a16:creationId xmlns:a16="http://schemas.microsoft.com/office/drawing/2014/main" id="{C434E910-3456-44EA-8B21-A635B391FCED}"/>
              </a:ext>
            </a:extLst>
          </p:cNvPr>
          <p:cNvSpPr txBox="1"/>
          <p:nvPr/>
        </p:nvSpPr>
        <p:spPr>
          <a:xfrm>
            <a:off x="2141808" y="6126095"/>
            <a:ext cx="6514409" cy="1234440"/>
          </a:xfrm>
          <a:prstGeom prst="rect">
            <a:avLst/>
          </a:prstGeom>
          <a:noFill/>
        </p:spPr>
        <p:txBody>
          <a:bodyPr wrap="square" rtlCol="0">
            <a:normAutofit/>
          </a:bodyPr>
          <a:lstStyle/>
          <a:p>
            <a:r>
              <a:rPr lang="en-US" altLang="vi-VN" sz="4000" b="1" dirty="0">
                <a:solidFill>
                  <a:schemeClr val="accent6">
                    <a:lumMod val="75000"/>
                  </a:schemeClr>
                </a:solidFill>
                <a:latin typeface="Noto Sans"/>
                <a:ea typeface="Noto Sans"/>
              </a:rPr>
              <a:t>- </a:t>
            </a:r>
            <a:r>
              <a:rPr lang="en-US" altLang="vi-VN" sz="4000" b="1" dirty="0" err="1">
                <a:solidFill>
                  <a:schemeClr val="accent6">
                    <a:lumMod val="75000"/>
                  </a:schemeClr>
                </a:solidFill>
                <a:latin typeface="Noto Sans"/>
                <a:ea typeface="Noto Sans"/>
              </a:rPr>
              <a:t>Lý</a:t>
            </a:r>
            <a:r>
              <a:rPr lang="en-US" altLang="vi-VN" sz="4000" b="1" dirty="0">
                <a:solidFill>
                  <a:schemeClr val="accent6">
                    <a:lumMod val="75000"/>
                  </a:schemeClr>
                </a:solidFill>
                <a:latin typeface="Noto Sans"/>
                <a:ea typeface="Noto Sans"/>
              </a:rPr>
              <a:t> do </a:t>
            </a:r>
            <a:r>
              <a:rPr lang="en-US" altLang="vi-VN" sz="4000" b="1" dirty="0" err="1">
                <a:solidFill>
                  <a:schemeClr val="accent6">
                    <a:lumMod val="75000"/>
                  </a:schemeClr>
                </a:solidFill>
                <a:latin typeface="Noto Sans"/>
                <a:ea typeface="Noto Sans"/>
              </a:rPr>
              <a:t>chọn</a:t>
            </a:r>
            <a:r>
              <a:rPr lang="en-US" altLang="vi-VN" sz="4000" b="1" dirty="0">
                <a:solidFill>
                  <a:schemeClr val="accent6">
                    <a:lumMod val="75000"/>
                  </a:schemeClr>
                </a:solidFill>
                <a:latin typeface="Noto Sans"/>
                <a:ea typeface="Noto Sans"/>
              </a:rPr>
              <a:t> </a:t>
            </a:r>
            <a:r>
              <a:rPr lang="en-US" altLang="vi-VN" sz="4000" b="1" dirty="0" err="1">
                <a:solidFill>
                  <a:schemeClr val="accent6">
                    <a:lumMod val="75000"/>
                  </a:schemeClr>
                </a:solidFill>
                <a:latin typeface="Noto Sans"/>
                <a:ea typeface="Noto Sans"/>
              </a:rPr>
              <a:t>đề</a:t>
            </a:r>
            <a:r>
              <a:rPr lang="en-US" altLang="vi-VN" sz="4000" b="1" dirty="0">
                <a:solidFill>
                  <a:schemeClr val="accent6">
                    <a:lumMod val="75000"/>
                  </a:schemeClr>
                </a:solidFill>
                <a:latin typeface="Noto Sans"/>
                <a:ea typeface="Noto Sans"/>
              </a:rPr>
              <a:t> </a:t>
            </a:r>
            <a:r>
              <a:rPr lang="en-US" altLang="vi-VN" sz="4000" b="1" dirty="0" err="1">
                <a:solidFill>
                  <a:schemeClr val="accent6">
                    <a:lumMod val="75000"/>
                  </a:schemeClr>
                </a:solidFill>
                <a:latin typeface="Noto Sans"/>
                <a:ea typeface="Noto Sans"/>
              </a:rPr>
              <a:t>tài</a:t>
            </a:r>
            <a:r>
              <a:rPr lang="en-US" altLang="vi-VN" sz="4000" b="1" dirty="0">
                <a:solidFill>
                  <a:schemeClr val="accent6">
                    <a:lumMod val="75000"/>
                  </a:schemeClr>
                </a:solidFill>
                <a:latin typeface="Noto Sans"/>
                <a:ea typeface="Noto Sans"/>
              </a:rPr>
              <a:t>.</a:t>
            </a:r>
            <a:endParaRPr lang="vi-VN" altLang="vi-VN" sz="4000" b="1" dirty="0">
              <a:solidFill>
                <a:schemeClr val="bg1"/>
              </a:solidFill>
              <a:latin typeface="Noto Sans"/>
              <a:ea typeface="Noto Sans"/>
            </a:endParaRPr>
          </a:p>
        </p:txBody>
      </p:sp>
    </p:spTree>
  </p:cSld>
  <p:clrMapOvr>
    <a:masterClrMapping/>
  </p:clrMapOvr>
  <mc:AlternateContent xmlns:mc="http://schemas.openxmlformats.org/markup-compatibility/2006" xmlns:p14="http://schemas.microsoft.com/office/powerpoint/2010/main">
    <mc:Choice Requires="p14">
      <p:transition spd="slow" p14:dur="2000">
        <p:random/>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slow">
        <p:random/>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6F4EA"/>
        </a:solidFill>
        <a:effectLst/>
      </p:bgPr>
    </p:bg>
    <p:spTree>
      <p:nvGrpSpPr>
        <p:cNvPr id="1" name=""/>
        <p:cNvGrpSpPr/>
        <p:nvPr/>
      </p:nvGrpSpPr>
      <p:grpSpPr>
        <a:xfrm>
          <a:off x="0" y="0"/>
          <a:ext cx="0" cy="0"/>
          <a:chOff x="0" y="0"/>
          <a:chExt cx="0" cy="0"/>
        </a:xfrm>
      </p:grpSpPr>
      <p:sp>
        <p:nvSpPr>
          <p:cNvPr id="2" name="Freeform 2"/>
          <p:cNvSpPr/>
          <p:nvPr/>
        </p:nvSpPr>
        <p:spPr>
          <a:xfrm>
            <a:off x="0" y="-5080"/>
            <a:ext cx="10287000" cy="10287000"/>
          </a:xfrm>
          <a:custGeom>
            <a:avLst/>
            <a:gdLst/>
            <a:ahLst/>
            <a:cxnLst/>
            <a:rect l="l" t="t" r="r" b="b"/>
            <a:pathLst>
              <a:path w="10287000" h="10287000">
                <a:moveTo>
                  <a:pt x="0" y="0"/>
                </a:moveTo>
                <a:lnTo>
                  <a:pt x="10287000" y="0"/>
                </a:lnTo>
                <a:lnTo>
                  <a:pt x="10287000" y="10287000"/>
                </a:lnTo>
                <a:lnTo>
                  <a:pt x="0" y="10287000"/>
                </a:lnTo>
                <a:lnTo>
                  <a:pt x="0" y="0"/>
                </a:lnTo>
                <a:close/>
              </a:path>
            </a:pathLst>
          </a:custGeom>
          <a:solidFill>
            <a:schemeClr val="accent6">
              <a:lumMod val="75000"/>
            </a:schemeClr>
          </a:solidFill>
        </p:spPr>
        <p:txBody>
          <a:bodyPr/>
          <a:lstStyle/>
          <a:p>
            <a:endParaRPr lang="en-US" dirty="0"/>
          </a:p>
        </p:txBody>
      </p:sp>
      <p:sp>
        <p:nvSpPr>
          <p:cNvPr id="4" name="TextBox 4"/>
          <p:cNvSpPr txBox="1"/>
          <p:nvPr/>
        </p:nvSpPr>
        <p:spPr>
          <a:xfrm>
            <a:off x="609601" y="305627"/>
            <a:ext cx="6096000" cy="1679947"/>
          </a:xfrm>
          <a:prstGeom prst="rect">
            <a:avLst/>
          </a:prstGeom>
        </p:spPr>
        <p:txBody>
          <a:bodyPr wrap="square" lIns="0" tIns="0" rIns="0" bIns="0" rtlCol="0" anchor="t">
            <a:spAutoFit/>
          </a:bodyPr>
          <a:lstStyle/>
          <a:p>
            <a:pPr algn="r">
              <a:lnSpc>
                <a:spcPts val="13099"/>
              </a:lnSpc>
            </a:pPr>
            <a:r>
              <a:rPr lang="en-US" sz="9999" dirty="0">
                <a:solidFill>
                  <a:srgbClr val="FFFFFF"/>
                </a:solidFill>
                <a:latin typeface="Saira ExtraCondensed Bold"/>
              </a:rPr>
              <a:t>     </a:t>
            </a:r>
          </a:p>
        </p:txBody>
      </p:sp>
      <p:sp>
        <p:nvSpPr>
          <p:cNvPr id="7" name="TextBox 7"/>
          <p:cNvSpPr txBox="1"/>
          <p:nvPr/>
        </p:nvSpPr>
        <p:spPr>
          <a:xfrm>
            <a:off x="11269646" y="2238360"/>
            <a:ext cx="6676330" cy="482120"/>
          </a:xfrm>
          <a:prstGeom prst="rect">
            <a:avLst/>
          </a:prstGeom>
        </p:spPr>
        <p:txBody>
          <a:bodyPr lIns="0" tIns="0" rIns="0" bIns="0" rtlCol="0" anchor="t">
            <a:spAutoFit/>
          </a:bodyPr>
          <a:lstStyle/>
          <a:p>
            <a:pPr marL="0" lvl="0" indent="0" algn="l">
              <a:lnSpc>
                <a:spcPts val="3120"/>
              </a:lnSpc>
              <a:spcBef>
                <a:spcPct val="0"/>
              </a:spcBef>
            </a:pPr>
            <a:r>
              <a:rPr lang="en-US" sz="6000" dirty="0" err="1">
                <a:solidFill>
                  <a:schemeClr val="accent6">
                    <a:lumMod val="75000"/>
                  </a:schemeClr>
                </a:solidFill>
                <a:latin typeface="Muli Semi-Bold"/>
              </a:rPr>
              <a:t>Mục</a:t>
            </a:r>
            <a:r>
              <a:rPr lang="en-US" sz="6000" dirty="0">
                <a:solidFill>
                  <a:schemeClr val="accent6">
                    <a:lumMod val="75000"/>
                  </a:schemeClr>
                </a:solidFill>
                <a:latin typeface="Muli Semi-Bold"/>
              </a:rPr>
              <a:t> </a:t>
            </a:r>
            <a:r>
              <a:rPr lang="en-US" sz="6000" dirty="0" err="1">
                <a:solidFill>
                  <a:schemeClr val="accent6">
                    <a:lumMod val="75000"/>
                  </a:schemeClr>
                </a:solidFill>
                <a:latin typeface="Muli Semi-Bold"/>
              </a:rPr>
              <a:t>tiêu</a:t>
            </a:r>
            <a:endParaRPr lang="en-US" sz="6000" dirty="0">
              <a:solidFill>
                <a:schemeClr val="accent6">
                  <a:lumMod val="75000"/>
                </a:schemeClr>
              </a:solidFill>
              <a:latin typeface="Muli Semi-Bold"/>
            </a:endParaRPr>
          </a:p>
        </p:txBody>
      </p:sp>
      <p:grpSp>
        <p:nvGrpSpPr>
          <p:cNvPr id="10" name="Group 10"/>
          <p:cNvGrpSpPr/>
          <p:nvPr/>
        </p:nvGrpSpPr>
        <p:grpSpPr>
          <a:xfrm>
            <a:off x="812811" y="812811"/>
            <a:ext cx="1881093" cy="1881093"/>
            <a:chOff x="0" y="0"/>
            <a:chExt cx="2508123" cy="2508123"/>
          </a:xfrm>
        </p:grpSpPr>
        <p:grpSp>
          <p:nvGrpSpPr>
            <p:cNvPr id="11" name="Group 11"/>
            <p:cNvGrpSpPr/>
            <p:nvPr/>
          </p:nvGrpSpPr>
          <p:grpSpPr>
            <a:xfrm>
              <a:off x="0" y="0"/>
              <a:ext cx="2508123" cy="2508123"/>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0D2EF"/>
              </a:solidFill>
            </p:spPr>
          </p:sp>
        </p:grpSp>
        <p:sp>
          <p:nvSpPr>
            <p:cNvPr id="13" name="Freeform 13"/>
            <p:cNvSpPr/>
            <p:nvPr/>
          </p:nvSpPr>
          <p:spPr>
            <a:xfrm>
              <a:off x="688182" y="650457"/>
              <a:ext cx="1131758" cy="1207209"/>
            </a:xfrm>
            <a:custGeom>
              <a:avLst/>
              <a:gdLst/>
              <a:ahLst/>
              <a:cxnLst/>
              <a:rect l="l" t="t" r="r" b="b"/>
              <a:pathLst>
                <a:path w="1131758" h="1207209">
                  <a:moveTo>
                    <a:pt x="0" y="0"/>
                  </a:moveTo>
                  <a:lnTo>
                    <a:pt x="1131758" y="0"/>
                  </a:lnTo>
                  <a:lnTo>
                    <a:pt x="1131758" y="1207209"/>
                  </a:lnTo>
                  <a:lnTo>
                    <a:pt x="0" y="12072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dirty="0"/>
            </a:p>
          </p:txBody>
        </p:sp>
      </p:grpSp>
      <p:sp>
        <p:nvSpPr>
          <p:cNvPr id="14" name="TextBox 13">
            <a:extLst>
              <a:ext uri="{FF2B5EF4-FFF2-40B4-BE49-F238E27FC236}">
                <a16:creationId xmlns:a16="http://schemas.microsoft.com/office/drawing/2014/main" id="{3AF87D10-E06B-46AA-B854-70F4CAAF5F68}"/>
              </a:ext>
            </a:extLst>
          </p:cNvPr>
          <p:cNvSpPr txBox="1"/>
          <p:nvPr/>
        </p:nvSpPr>
        <p:spPr>
          <a:xfrm>
            <a:off x="3435066" y="664675"/>
            <a:ext cx="4648200" cy="1323439"/>
          </a:xfrm>
          <a:prstGeom prst="rect">
            <a:avLst/>
          </a:prstGeom>
          <a:noFill/>
        </p:spPr>
        <p:txBody>
          <a:bodyPr wrap="square" rtlCol="0">
            <a:spAutoFit/>
          </a:bodyPr>
          <a:lstStyle/>
          <a:p>
            <a:r>
              <a:rPr lang="en-US" sz="4000" dirty="0" err="1">
                <a:solidFill>
                  <a:schemeClr val="bg1"/>
                </a:solidFill>
              </a:rPr>
              <a:t>Lý</a:t>
            </a:r>
            <a:r>
              <a:rPr lang="en-US" sz="4000" dirty="0">
                <a:solidFill>
                  <a:schemeClr val="bg1"/>
                </a:solidFill>
              </a:rPr>
              <a:t> do </a:t>
            </a:r>
          </a:p>
          <a:p>
            <a:r>
              <a:rPr lang="en-US" sz="4000" dirty="0" err="1">
                <a:solidFill>
                  <a:schemeClr val="bg1"/>
                </a:solidFill>
              </a:rPr>
              <a:t>Chọn</a:t>
            </a:r>
            <a:r>
              <a:rPr lang="en-US" sz="4000" dirty="0">
                <a:solidFill>
                  <a:schemeClr val="bg1"/>
                </a:solidFill>
              </a:rPr>
              <a:t> </a:t>
            </a:r>
            <a:r>
              <a:rPr lang="en-US" sz="4000" dirty="0" err="1">
                <a:solidFill>
                  <a:schemeClr val="bg1"/>
                </a:solidFill>
              </a:rPr>
              <a:t>đề</a:t>
            </a:r>
            <a:r>
              <a:rPr lang="en-US" sz="4000" dirty="0">
                <a:solidFill>
                  <a:schemeClr val="bg1"/>
                </a:solidFill>
              </a:rPr>
              <a:t> </a:t>
            </a:r>
            <a:r>
              <a:rPr lang="en-US" sz="4000" dirty="0" err="1">
                <a:solidFill>
                  <a:schemeClr val="bg1"/>
                </a:solidFill>
              </a:rPr>
              <a:t>tài</a:t>
            </a:r>
            <a:r>
              <a:rPr lang="en-US" sz="4000" dirty="0">
                <a:solidFill>
                  <a:schemeClr val="bg1"/>
                </a:solidFill>
              </a:rPr>
              <a:t>:</a:t>
            </a:r>
          </a:p>
        </p:txBody>
      </p:sp>
      <p:sp>
        <p:nvSpPr>
          <p:cNvPr id="15" name="TextBox 14">
            <a:extLst>
              <a:ext uri="{FF2B5EF4-FFF2-40B4-BE49-F238E27FC236}">
                <a16:creationId xmlns:a16="http://schemas.microsoft.com/office/drawing/2014/main" id="{EA3DA78A-8E15-416B-A7E0-59182587401D}"/>
              </a:ext>
            </a:extLst>
          </p:cNvPr>
          <p:cNvSpPr txBox="1"/>
          <p:nvPr/>
        </p:nvSpPr>
        <p:spPr>
          <a:xfrm>
            <a:off x="991360" y="4289585"/>
            <a:ext cx="7693160" cy="1323439"/>
          </a:xfrm>
          <a:prstGeom prst="rect">
            <a:avLst/>
          </a:prstGeom>
          <a:noFill/>
        </p:spPr>
        <p:txBody>
          <a:bodyPr wrap="square" rtlCol="0">
            <a:spAutoFit/>
          </a:bodyPr>
          <a:lstStyle/>
          <a:p>
            <a:r>
              <a:rPr lang="en-US" sz="4000" b="0" i="0" dirty="0">
                <a:solidFill>
                  <a:schemeClr val="bg1"/>
                </a:solidFill>
                <a:effectLst/>
                <a:latin typeface="DM Sans Merlin"/>
              </a:rPr>
              <a:t>- </a:t>
            </a:r>
            <a:r>
              <a:rPr lang="vi-VN" sz="4000" b="0" i="0" dirty="0">
                <a:solidFill>
                  <a:schemeClr val="bg1"/>
                </a:solidFill>
                <a:effectLst/>
                <a:latin typeface="DM Sans Merlin"/>
              </a:rPr>
              <a:t>Sự Phổ Biến Của Giày Trong Giới Trẻ</a:t>
            </a:r>
            <a:r>
              <a:rPr lang="en-US" sz="4000" b="0" i="0" dirty="0">
                <a:solidFill>
                  <a:schemeClr val="bg1"/>
                </a:solidFill>
                <a:effectLst/>
                <a:latin typeface="DM Sans Merlin"/>
              </a:rPr>
              <a:t>.</a:t>
            </a:r>
            <a:endParaRPr lang="en-US" sz="4000" dirty="0">
              <a:solidFill>
                <a:schemeClr val="bg1"/>
              </a:solidFill>
            </a:endParaRPr>
          </a:p>
        </p:txBody>
      </p:sp>
      <p:sp>
        <p:nvSpPr>
          <p:cNvPr id="16" name="TextBox 15">
            <a:extLst>
              <a:ext uri="{FF2B5EF4-FFF2-40B4-BE49-F238E27FC236}">
                <a16:creationId xmlns:a16="http://schemas.microsoft.com/office/drawing/2014/main" id="{B28624E7-D9F9-4A27-97F3-BFE80DAD652A}"/>
              </a:ext>
            </a:extLst>
          </p:cNvPr>
          <p:cNvSpPr txBox="1"/>
          <p:nvPr/>
        </p:nvSpPr>
        <p:spPr>
          <a:xfrm>
            <a:off x="991360" y="5543213"/>
            <a:ext cx="7542280" cy="1323439"/>
          </a:xfrm>
          <a:prstGeom prst="rect">
            <a:avLst/>
          </a:prstGeom>
          <a:noFill/>
        </p:spPr>
        <p:txBody>
          <a:bodyPr wrap="square" rtlCol="0">
            <a:spAutoFit/>
          </a:bodyPr>
          <a:lstStyle/>
          <a:p>
            <a:r>
              <a:rPr lang="en-US" sz="4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40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Đa</a:t>
            </a:r>
            <a:r>
              <a:rPr lang="en-US" sz="4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40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Dạng</a:t>
            </a:r>
            <a:r>
              <a:rPr lang="en-US" sz="4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40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Mẫu</a:t>
            </a:r>
            <a:r>
              <a:rPr lang="en-US" sz="4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40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Mã</a:t>
            </a:r>
            <a:r>
              <a:rPr lang="en-US" sz="4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40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Giày</a:t>
            </a:r>
            <a:r>
              <a:rPr lang="en-US" sz="4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40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Để</a:t>
            </a:r>
            <a:r>
              <a:rPr lang="en-US" sz="4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40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Đáp</a:t>
            </a:r>
            <a:r>
              <a:rPr lang="en-US" sz="4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40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Ứng</a:t>
            </a:r>
            <a:r>
              <a:rPr lang="en-US" sz="4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40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Nhu</a:t>
            </a:r>
            <a:r>
              <a:rPr lang="en-US" sz="4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40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Cầu</a:t>
            </a:r>
            <a:r>
              <a:rPr lang="en-US" sz="4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a:t>
            </a:r>
            <a:endParaRPr lang="en-US" sz="4000" dirty="0">
              <a:solidFill>
                <a:schemeClr val="bg1"/>
              </a:solidFill>
            </a:endParaRPr>
          </a:p>
        </p:txBody>
      </p:sp>
      <p:sp>
        <p:nvSpPr>
          <p:cNvPr id="17" name="TextBox 16">
            <a:extLst>
              <a:ext uri="{FF2B5EF4-FFF2-40B4-BE49-F238E27FC236}">
                <a16:creationId xmlns:a16="http://schemas.microsoft.com/office/drawing/2014/main" id="{F22A3E0A-3F94-46EA-8C46-194BEBCA572C}"/>
              </a:ext>
            </a:extLst>
          </p:cNvPr>
          <p:cNvSpPr txBox="1"/>
          <p:nvPr/>
        </p:nvSpPr>
        <p:spPr>
          <a:xfrm>
            <a:off x="933927" y="7363180"/>
            <a:ext cx="7264474" cy="1323439"/>
          </a:xfrm>
          <a:prstGeom prst="rect">
            <a:avLst/>
          </a:prstGeom>
          <a:noFill/>
        </p:spPr>
        <p:txBody>
          <a:bodyPr wrap="square" rtlCol="0">
            <a:spAutoFit/>
          </a:bodyPr>
          <a:lstStyle/>
          <a:p>
            <a:r>
              <a:rPr lang="en-US" sz="4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40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Sự</a:t>
            </a:r>
            <a:r>
              <a:rPr lang="en-US" sz="4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40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Hiểu</a:t>
            </a:r>
            <a:r>
              <a:rPr lang="en-US" sz="4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40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Biết</a:t>
            </a:r>
            <a:r>
              <a:rPr lang="en-US" sz="4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40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Công</a:t>
            </a:r>
            <a:r>
              <a:rPr lang="en-US" sz="4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40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Nghệ</a:t>
            </a:r>
            <a:r>
              <a:rPr lang="en-US" sz="4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40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Và</a:t>
            </a:r>
            <a:r>
              <a:rPr lang="en-US" sz="4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40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Nhu</a:t>
            </a:r>
            <a:r>
              <a:rPr lang="en-US" sz="4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40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Cầu</a:t>
            </a:r>
            <a:r>
              <a:rPr lang="en-US" sz="4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Mua </a:t>
            </a:r>
            <a:r>
              <a:rPr lang="en-US" sz="40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Hàng</a:t>
            </a:r>
            <a:r>
              <a:rPr lang="en-US" sz="4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Online.</a:t>
            </a:r>
            <a:endParaRPr lang="en-US" sz="4000" dirty="0">
              <a:solidFill>
                <a:schemeClr val="bg1"/>
              </a:solidFill>
            </a:endParaRPr>
          </a:p>
        </p:txBody>
      </p:sp>
      <p:sp>
        <p:nvSpPr>
          <p:cNvPr id="18" name="TextBox 17">
            <a:extLst>
              <a:ext uri="{FF2B5EF4-FFF2-40B4-BE49-F238E27FC236}">
                <a16:creationId xmlns:a16="http://schemas.microsoft.com/office/drawing/2014/main" id="{FDE71C9D-8AD6-4F38-AFE7-6FCA91ECC295}"/>
              </a:ext>
            </a:extLst>
          </p:cNvPr>
          <p:cNvSpPr txBox="1"/>
          <p:nvPr/>
        </p:nvSpPr>
        <p:spPr>
          <a:xfrm>
            <a:off x="3435065" y="2115426"/>
            <a:ext cx="6321739" cy="1561919"/>
          </a:xfrm>
          <a:prstGeom prst="rect">
            <a:avLst/>
          </a:prstGeom>
          <a:solidFill>
            <a:schemeClr val="bg1"/>
          </a:solidFill>
        </p:spPr>
        <p:txBody>
          <a:bodyPr wrap="square" rtlCol="0">
            <a:spAutoFit/>
          </a:bodyPr>
          <a:lstStyle/>
          <a:p>
            <a:r>
              <a:rPr lang="en-US" sz="4800" dirty="0" err="1">
                <a:solidFill>
                  <a:schemeClr val="accent6">
                    <a:lumMod val="75000"/>
                  </a:schemeClr>
                </a:solidFill>
              </a:rPr>
              <a:t>Xây</a:t>
            </a:r>
            <a:r>
              <a:rPr lang="en-US" sz="4800" dirty="0">
                <a:solidFill>
                  <a:schemeClr val="accent6">
                    <a:lumMod val="75000"/>
                  </a:schemeClr>
                </a:solidFill>
              </a:rPr>
              <a:t> </a:t>
            </a:r>
            <a:r>
              <a:rPr lang="en-US" sz="4800" dirty="0" err="1">
                <a:solidFill>
                  <a:schemeClr val="accent6">
                    <a:lumMod val="75000"/>
                  </a:schemeClr>
                </a:solidFill>
              </a:rPr>
              <a:t>dựng</a:t>
            </a:r>
            <a:r>
              <a:rPr lang="en-US" sz="4800" dirty="0">
                <a:solidFill>
                  <a:schemeClr val="accent6">
                    <a:lumMod val="75000"/>
                  </a:schemeClr>
                </a:solidFill>
              </a:rPr>
              <a:t> website </a:t>
            </a:r>
            <a:r>
              <a:rPr lang="en-US" sz="4800" dirty="0" err="1">
                <a:solidFill>
                  <a:schemeClr val="accent6">
                    <a:lumMod val="75000"/>
                  </a:schemeClr>
                </a:solidFill>
              </a:rPr>
              <a:t>bán</a:t>
            </a:r>
            <a:r>
              <a:rPr lang="en-US" sz="4800" dirty="0">
                <a:solidFill>
                  <a:schemeClr val="accent6">
                    <a:lumMod val="75000"/>
                  </a:schemeClr>
                </a:solidFill>
              </a:rPr>
              <a:t> </a:t>
            </a:r>
            <a:r>
              <a:rPr lang="en-US" sz="4800" dirty="0" err="1">
                <a:solidFill>
                  <a:schemeClr val="accent6">
                    <a:lumMod val="75000"/>
                  </a:schemeClr>
                </a:solidFill>
              </a:rPr>
              <a:t>giày</a:t>
            </a:r>
            <a:r>
              <a:rPr lang="en-US" sz="4800" dirty="0">
                <a:solidFill>
                  <a:schemeClr val="accent6">
                    <a:lumMod val="75000"/>
                  </a:schemeClr>
                </a:solidFill>
              </a:rPr>
              <a:t> Online DAN Shoes</a:t>
            </a:r>
          </a:p>
        </p:txBody>
      </p:sp>
      <p:sp>
        <p:nvSpPr>
          <p:cNvPr id="19" name="Rectangle 18">
            <a:extLst>
              <a:ext uri="{FF2B5EF4-FFF2-40B4-BE49-F238E27FC236}">
                <a16:creationId xmlns:a16="http://schemas.microsoft.com/office/drawing/2014/main" id="{85C91C10-E446-4CA1-95B2-C47960466501}"/>
              </a:ext>
            </a:extLst>
          </p:cNvPr>
          <p:cNvSpPr/>
          <p:nvPr/>
        </p:nvSpPr>
        <p:spPr>
          <a:xfrm rot="2288464">
            <a:off x="8437207" y="8731456"/>
            <a:ext cx="2203734" cy="1866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900D9F92-AD88-4907-B916-92AA57849786}"/>
              </a:ext>
            </a:extLst>
          </p:cNvPr>
          <p:cNvSpPr txBox="1"/>
          <p:nvPr/>
        </p:nvSpPr>
        <p:spPr>
          <a:xfrm>
            <a:off x="11633466" y="3619500"/>
            <a:ext cx="6044934" cy="1661993"/>
          </a:xfrm>
          <a:prstGeom prst="rect">
            <a:avLst/>
          </a:prstGeom>
          <a:noFill/>
        </p:spPr>
        <p:txBody>
          <a:bodyPr wrap="square" rtlCol="0">
            <a:spAutoFit/>
          </a:bodyPr>
          <a:lstStyle/>
          <a:p>
            <a:r>
              <a:rPr lang="vi-VN" sz="2800" dirty="0">
                <a:solidFill>
                  <a:srgbClr val="000000"/>
                </a:solidFill>
                <a:effectLst/>
                <a:latin typeface="Times New Roman" panose="02020603050405020304" pitchFamily="18" charset="0"/>
                <a:ea typeface="Times New Roman" panose="02020603050405020304" pitchFamily="18" charset="0"/>
              </a:rPr>
              <a:t>Tìm hiểu về </a:t>
            </a:r>
            <a:r>
              <a:rPr lang="en-US" sz="2800" dirty="0">
                <a:solidFill>
                  <a:srgbClr val="000000"/>
                </a:solidFill>
                <a:effectLst/>
                <a:latin typeface="Times New Roman" panose="02020603050405020304" pitchFamily="18" charset="0"/>
                <a:ea typeface="Times New Roman" panose="02020603050405020304" pitchFamily="18" charset="0"/>
              </a:rPr>
              <a:t>PHP</a:t>
            </a:r>
            <a:r>
              <a:rPr lang="vi-VN" sz="2800" dirty="0">
                <a:solidFill>
                  <a:srgbClr val="000000"/>
                </a:solidFill>
                <a:effectLst/>
                <a:latin typeface="Times New Roman" panose="02020603050405020304" pitchFamily="18" charset="0"/>
                <a:ea typeface="Times New Roman" panose="02020603050405020304" pitchFamily="18" charset="0"/>
              </a:rPr>
              <a:t>, ưu điểm và nhược điểm, cách xây </a:t>
            </a:r>
            <a:r>
              <a:rPr lang="vi-VN" sz="2800" dirty="0">
                <a:effectLst/>
                <a:latin typeface="Times New Roman" panose="02020603050405020304" pitchFamily="18" charset="0"/>
                <a:ea typeface="Times New Roman" panose="02020603050405020304" pitchFamily="18" charset="0"/>
              </a:rPr>
              <a:t>dựng</a:t>
            </a:r>
            <a:r>
              <a:rPr lang="vi-VN" sz="2800" dirty="0">
                <a:solidFill>
                  <a:srgbClr val="000000"/>
                </a:solidFill>
                <a:effectLst/>
                <a:latin typeface="Times New Roman" panose="02020603050405020304" pitchFamily="18" charset="0"/>
                <a:ea typeface="Times New Roman" panose="02020603050405020304" pitchFamily="18" charset="0"/>
              </a:rPr>
              <a:t> một </a:t>
            </a:r>
            <a:r>
              <a:rPr lang="en-US" sz="2800" dirty="0">
                <a:solidFill>
                  <a:srgbClr val="000000"/>
                </a:solidFill>
                <a:latin typeface="Times New Roman" panose="02020603050405020304" pitchFamily="18" charset="0"/>
                <a:ea typeface="Times New Roman" panose="02020603050405020304" pitchFamily="18" charset="0"/>
              </a:rPr>
              <a:t>website</a:t>
            </a:r>
            <a:r>
              <a:rPr lang="vi-VN" sz="2800" dirty="0">
                <a:solidFill>
                  <a:srgbClr val="000000"/>
                </a:solidFill>
                <a:effectLst/>
                <a:latin typeface="Times New Roman" panose="02020603050405020304" pitchFamily="18" charset="0"/>
                <a:ea typeface="Times New Roman" panose="02020603050405020304" pitchFamily="18" charset="0"/>
              </a:rPr>
              <a:t> với </a:t>
            </a:r>
            <a:r>
              <a:rPr lang="en-US" sz="2800" dirty="0">
                <a:solidFill>
                  <a:srgbClr val="000000"/>
                </a:solidFill>
                <a:effectLst/>
                <a:latin typeface="Times New Roman" panose="02020603050405020304" pitchFamily="18" charset="0"/>
                <a:ea typeface="Times New Roman" panose="02020603050405020304" pitchFamily="18" charset="0"/>
              </a:rPr>
              <a:t>PHP</a:t>
            </a:r>
            <a:r>
              <a:rPr lang="vi-VN" sz="2800" dirty="0">
                <a:solidFill>
                  <a:srgbClr val="000000"/>
                </a:solidFill>
                <a:effectLst/>
                <a:latin typeface="Times New Roman" panose="02020603050405020304" pitchFamily="18" charset="0"/>
                <a:ea typeface="Times New Roman" panose="02020603050405020304" pitchFamily="18" charset="0"/>
              </a:rPr>
              <a:t> và áp dụng vào dự án</a:t>
            </a:r>
            <a:r>
              <a:rPr lang="vi-VN" sz="2400" dirty="0">
                <a:solidFill>
                  <a:srgbClr val="000000"/>
                </a:solidFill>
                <a:effectLst/>
                <a:latin typeface="Times New Roman" panose="02020603050405020304" pitchFamily="18" charset="0"/>
                <a:ea typeface="Times New Roman" panose="02020603050405020304" pitchFamily="18" charset="0"/>
              </a:rPr>
              <a:t>.</a:t>
            </a:r>
            <a:endParaRPr lang="en-US" sz="2400" dirty="0">
              <a:effectLst/>
              <a:latin typeface="Times New Roman" panose="02020603050405020304" pitchFamily="18" charset="0"/>
              <a:ea typeface="Times New Roman" panose="02020603050405020304" pitchFamily="18" charset="0"/>
            </a:endParaRPr>
          </a:p>
          <a:p>
            <a:endParaRPr lang="en-US" dirty="0"/>
          </a:p>
        </p:txBody>
      </p:sp>
      <p:sp>
        <p:nvSpPr>
          <p:cNvPr id="21" name="TextBox 20">
            <a:extLst>
              <a:ext uri="{FF2B5EF4-FFF2-40B4-BE49-F238E27FC236}">
                <a16:creationId xmlns:a16="http://schemas.microsoft.com/office/drawing/2014/main" id="{E081DDDC-4776-4935-8D32-06E19D248FB5}"/>
              </a:ext>
            </a:extLst>
          </p:cNvPr>
          <p:cNvSpPr txBox="1"/>
          <p:nvPr/>
        </p:nvSpPr>
        <p:spPr>
          <a:xfrm>
            <a:off x="11608066" y="5266452"/>
            <a:ext cx="5841734" cy="1661993"/>
          </a:xfrm>
          <a:prstGeom prst="rect">
            <a:avLst/>
          </a:prstGeom>
          <a:noFill/>
        </p:spPr>
        <p:txBody>
          <a:bodyPr wrap="square" rtlCol="0">
            <a:spAutoFit/>
          </a:bodyPr>
          <a:lstStyle/>
          <a:p>
            <a:r>
              <a:rPr lang="vi-VN" sz="2800" dirty="0">
                <a:solidFill>
                  <a:srgbClr val="000000"/>
                </a:solidFill>
                <a:effectLst/>
                <a:latin typeface="Times New Roman" panose="02020603050405020304" pitchFamily="18" charset="0"/>
                <a:ea typeface="Times New Roman" panose="02020603050405020304" pitchFamily="18" charset="0"/>
              </a:rPr>
              <a:t>Tìm hiểu về </a:t>
            </a:r>
            <a:r>
              <a:rPr lang="en-US" sz="2800" dirty="0">
                <a:solidFill>
                  <a:srgbClr val="000000"/>
                </a:solidFill>
                <a:effectLst/>
                <a:latin typeface="Times New Roman" panose="02020603050405020304" pitchFamily="18" charset="0"/>
                <a:ea typeface="Times New Roman" panose="02020603050405020304" pitchFamily="18" charset="0"/>
              </a:rPr>
              <a:t>MySQL, HTML, CSS, JavaScript, </a:t>
            </a:r>
            <a:r>
              <a:rPr lang="en-US" sz="2800" dirty="0" err="1">
                <a:solidFill>
                  <a:srgbClr val="000000"/>
                </a:solidFill>
                <a:effectLst/>
                <a:latin typeface="Times New Roman" panose="02020603050405020304" pitchFamily="18" charset="0"/>
                <a:ea typeface="Times New Roman" panose="02020603050405020304" pitchFamily="18" charset="0"/>
              </a:rPr>
              <a:t>ưu</a:t>
            </a:r>
            <a:r>
              <a:rPr lang="en-US" sz="2800" dirty="0">
                <a:solidFill>
                  <a:srgbClr val="000000"/>
                </a:solidFill>
                <a:effectLst/>
                <a:latin typeface="Times New Roman" panose="02020603050405020304" pitchFamily="18" charset="0"/>
                <a:ea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rPr>
              <a:t>nhược</a:t>
            </a:r>
            <a:r>
              <a:rPr lang="en-US" sz="2800" dirty="0">
                <a:solidFill>
                  <a:srgbClr val="000000"/>
                </a:solidFill>
                <a:effectLst/>
                <a:latin typeface="Times New Roman" panose="02020603050405020304" pitchFamily="18" charset="0"/>
                <a:ea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rPr>
              <a:t>điểm</a:t>
            </a:r>
            <a:r>
              <a:rPr lang="en-US" sz="2800" dirty="0">
                <a:solidFill>
                  <a:srgbClr val="000000"/>
                </a:solidFill>
                <a:effectLst/>
                <a:latin typeface="Times New Roman" panose="02020603050405020304" pitchFamily="18" charset="0"/>
                <a:ea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rPr>
              <a:t>và</a:t>
            </a:r>
            <a:r>
              <a:rPr lang="en-US" sz="2800" dirty="0">
                <a:solidFill>
                  <a:srgbClr val="000000"/>
                </a:solidFill>
                <a:effectLst/>
                <a:latin typeface="Times New Roman" panose="02020603050405020304" pitchFamily="18" charset="0"/>
                <a:ea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rPr>
              <a:t>cách</a:t>
            </a:r>
            <a:r>
              <a:rPr lang="en-US" sz="2800" dirty="0">
                <a:solidFill>
                  <a:srgbClr val="000000"/>
                </a:solidFill>
                <a:effectLst/>
                <a:latin typeface="Times New Roman" panose="02020603050405020304" pitchFamily="18" charset="0"/>
                <a:ea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rPr>
              <a:t>hoạt</a:t>
            </a:r>
            <a:r>
              <a:rPr lang="en-US" sz="2800" dirty="0">
                <a:solidFill>
                  <a:srgbClr val="000000"/>
                </a:solidFill>
                <a:effectLst/>
                <a:latin typeface="Times New Roman" panose="02020603050405020304" pitchFamily="18" charset="0"/>
                <a:ea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rPr>
              <a:t>động</a:t>
            </a:r>
            <a:r>
              <a:rPr lang="en-US" sz="2800" dirty="0">
                <a:solidFill>
                  <a:srgbClr val="000000"/>
                </a:solidFill>
                <a:effectLst/>
                <a:latin typeface="Times New Roman" panose="02020603050405020304" pitchFamily="18" charset="0"/>
                <a:ea typeface="Times New Roman" panose="02020603050405020304" pitchFamily="18" charset="0"/>
              </a:rPr>
              <a:t>.</a:t>
            </a:r>
            <a:endParaRPr lang="en-US" sz="2800" dirty="0">
              <a:effectLst/>
              <a:latin typeface="Times New Roman" panose="02020603050405020304" pitchFamily="18" charset="0"/>
              <a:ea typeface="Times New Roman" panose="02020603050405020304" pitchFamily="18" charset="0"/>
            </a:endParaRPr>
          </a:p>
          <a:p>
            <a:endParaRPr lang="en-US" dirty="0"/>
          </a:p>
        </p:txBody>
      </p:sp>
      <p:sp>
        <p:nvSpPr>
          <p:cNvPr id="22" name="TextBox 21">
            <a:extLst>
              <a:ext uri="{FF2B5EF4-FFF2-40B4-BE49-F238E27FC236}">
                <a16:creationId xmlns:a16="http://schemas.microsoft.com/office/drawing/2014/main" id="{A0883D31-1E0E-4888-9F71-E3A0C36913E7}"/>
              </a:ext>
            </a:extLst>
          </p:cNvPr>
          <p:cNvSpPr txBox="1"/>
          <p:nvPr/>
        </p:nvSpPr>
        <p:spPr>
          <a:xfrm>
            <a:off x="11608066" y="7007042"/>
            <a:ext cx="5716434" cy="1661993"/>
          </a:xfrm>
          <a:prstGeom prst="rect">
            <a:avLst/>
          </a:prstGeom>
          <a:noFill/>
        </p:spPr>
        <p:txBody>
          <a:bodyPr wrap="square" rtlCol="0">
            <a:spAutoFit/>
          </a:bodyPr>
          <a:lstStyle/>
          <a:p>
            <a:r>
              <a:rPr lang="en-US" sz="2800" dirty="0" err="1">
                <a:solidFill>
                  <a:srgbClr val="000000"/>
                </a:solidFill>
                <a:effectLst/>
                <a:latin typeface="Times New Roman" panose="02020603050405020304" pitchFamily="18" charset="0"/>
                <a:ea typeface="Times New Roman" panose="02020603050405020304" pitchFamily="18" charset="0"/>
              </a:rPr>
              <a:t>Phân</a:t>
            </a:r>
            <a:r>
              <a:rPr lang="en-US" sz="2800" dirty="0">
                <a:solidFill>
                  <a:srgbClr val="000000"/>
                </a:solidFill>
                <a:effectLst/>
                <a:latin typeface="Times New Roman" panose="02020603050405020304" pitchFamily="18" charset="0"/>
                <a:ea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rPr>
              <a:t>tích</a:t>
            </a:r>
            <a:r>
              <a:rPr lang="en-US" sz="2800" dirty="0">
                <a:solidFill>
                  <a:srgbClr val="000000"/>
                </a:solidFill>
                <a:effectLst/>
                <a:latin typeface="Times New Roman" panose="02020603050405020304" pitchFamily="18" charset="0"/>
                <a:ea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rPr>
              <a:t>thiết</a:t>
            </a:r>
            <a:r>
              <a:rPr lang="en-US" sz="2800" dirty="0">
                <a:solidFill>
                  <a:srgbClr val="000000"/>
                </a:solidFill>
                <a:effectLst/>
                <a:latin typeface="Times New Roman" panose="02020603050405020304" pitchFamily="18" charset="0"/>
                <a:ea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rPr>
              <a:t>kế</a:t>
            </a:r>
            <a:r>
              <a:rPr lang="en-US" sz="2800" dirty="0">
                <a:solidFill>
                  <a:srgbClr val="000000"/>
                </a:solidFill>
                <a:latin typeface="Times New Roman" panose="02020603050405020304" pitchFamily="18" charset="0"/>
                <a:ea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rPr>
              <a:t>xây</a:t>
            </a:r>
            <a:r>
              <a:rPr lang="en-US" sz="2800" dirty="0">
                <a:solidFill>
                  <a:srgbClr val="000000"/>
                </a:solidFill>
                <a:effectLst/>
                <a:latin typeface="Times New Roman" panose="02020603050405020304" pitchFamily="18" charset="0"/>
                <a:ea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rPr>
              <a:t>dựng</a:t>
            </a:r>
            <a:r>
              <a:rPr lang="en-US" sz="2800" dirty="0">
                <a:solidFill>
                  <a:srgbClr val="000000"/>
                </a:solidFill>
                <a:effectLst/>
                <a:latin typeface="Times New Roman" panose="02020603050405020304" pitchFamily="18" charset="0"/>
                <a:ea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rPr>
              <a:t>giao</a:t>
            </a:r>
            <a:r>
              <a:rPr lang="en-US" sz="2800" dirty="0">
                <a:solidFill>
                  <a:srgbClr val="000000"/>
                </a:solidFill>
                <a:effectLst/>
                <a:latin typeface="Times New Roman" panose="02020603050405020304" pitchFamily="18" charset="0"/>
                <a:ea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rPr>
              <a:t>diện</a:t>
            </a:r>
            <a:r>
              <a:rPr lang="en-US" sz="2800" dirty="0">
                <a:solidFill>
                  <a:srgbClr val="000000"/>
                </a:solidFill>
                <a:effectLst/>
                <a:latin typeface="Times New Roman" panose="02020603050405020304" pitchFamily="18" charset="0"/>
                <a:ea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rPr>
              <a:t>người</a:t>
            </a:r>
            <a:r>
              <a:rPr lang="en-US" sz="2800" dirty="0">
                <a:solidFill>
                  <a:srgbClr val="000000"/>
                </a:solidFill>
                <a:effectLst/>
                <a:latin typeface="Times New Roman" panose="02020603050405020304" pitchFamily="18" charset="0"/>
                <a:ea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rPr>
              <a:t>dùng</a:t>
            </a:r>
            <a:r>
              <a:rPr lang="en-US" sz="2800" dirty="0">
                <a:solidFill>
                  <a:srgbClr val="000000"/>
                </a:solidFill>
                <a:latin typeface="Times New Roman" panose="02020603050405020304" pitchFamily="18" charset="0"/>
                <a:ea typeface="Times New Roman" panose="02020603050405020304" pitchFamily="18" charset="0"/>
              </a:rPr>
              <a:t>,</a:t>
            </a:r>
            <a:r>
              <a:rPr lang="en-US" sz="2800" dirty="0">
                <a:solidFill>
                  <a:srgbClr val="000000"/>
                </a:solidFill>
                <a:effectLst/>
                <a:latin typeface="Times New Roman" panose="02020603050405020304" pitchFamily="18" charset="0"/>
                <a:ea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rPr>
              <a:t>các</a:t>
            </a:r>
            <a:r>
              <a:rPr lang="en-US" sz="2800" dirty="0">
                <a:solidFill>
                  <a:srgbClr val="000000"/>
                </a:solidFill>
                <a:effectLst/>
                <a:latin typeface="Times New Roman" panose="02020603050405020304" pitchFamily="18" charset="0"/>
                <a:ea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rPr>
              <a:t>chức</a:t>
            </a:r>
            <a:r>
              <a:rPr lang="en-US" sz="2800" dirty="0">
                <a:solidFill>
                  <a:srgbClr val="000000"/>
                </a:solidFill>
                <a:effectLst/>
                <a:latin typeface="Times New Roman" panose="02020603050405020304" pitchFamily="18" charset="0"/>
                <a:ea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rPr>
              <a:t>năng</a:t>
            </a:r>
            <a:r>
              <a:rPr lang="en-US" sz="2800" dirty="0">
                <a:solidFill>
                  <a:srgbClr val="000000"/>
                </a:solidFill>
                <a:effectLst/>
                <a:latin typeface="Times New Roman" panose="02020603050405020304" pitchFamily="18" charset="0"/>
                <a:ea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rPr>
              <a:t>cơ</a:t>
            </a:r>
            <a:r>
              <a:rPr lang="en-US" sz="2800" dirty="0">
                <a:solidFill>
                  <a:srgbClr val="000000"/>
                </a:solidFill>
                <a:effectLst/>
                <a:latin typeface="Times New Roman" panose="02020603050405020304" pitchFamily="18" charset="0"/>
                <a:ea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rPr>
              <a:t>bản</a:t>
            </a:r>
            <a:r>
              <a:rPr lang="en-US" sz="2800" dirty="0">
                <a:solidFill>
                  <a:srgbClr val="000000"/>
                </a:solidFill>
                <a:latin typeface="Times New Roman" panose="02020603050405020304" pitchFamily="18" charset="0"/>
                <a:ea typeface="Times New Roman" panose="02020603050405020304" pitchFamily="18" charset="0"/>
              </a:rPr>
              <a:t> </a:t>
            </a:r>
            <a:r>
              <a:rPr lang="en-US" sz="2800" dirty="0" err="1">
                <a:solidFill>
                  <a:srgbClr val="000000"/>
                </a:solidFill>
                <a:latin typeface="Times New Roman" panose="02020603050405020304" pitchFamily="18" charset="0"/>
                <a:ea typeface="Times New Roman" panose="02020603050405020304" pitchFamily="18" charset="0"/>
              </a:rPr>
              <a:t>của</a:t>
            </a:r>
            <a:r>
              <a:rPr lang="en-US" sz="2800" dirty="0">
                <a:solidFill>
                  <a:srgbClr val="000000"/>
                </a:solidFill>
                <a:effectLst/>
                <a:latin typeface="Times New Roman" panose="02020603050405020304" pitchFamily="18" charset="0"/>
                <a:ea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rPr>
              <a:t>một</a:t>
            </a:r>
            <a:r>
              <a:rPr lang="en-US" sz="2800" dirty="0">
                <a:solidFill>
                  <a:srgbClr val="000000"/>
                </a:solidFill>
                <a:effectLst/>
                <a:latin typeface="Times New Roman" panose="02020603050405020304" pitchFamily="18" charset="0"/>
                <a:ea typeface="Times New Roman" panose="02020603050405020304" pitchFamily="18" charset="0"/>
              </a:rPr>
              <a:t> website </a:t>
            </a:r>
            <a:r>
              <a:rPr lang="en-US" sz="2800" dirty="0" err="1">
                <a:solidFill>
                  <a:srgbClr val="000000"/>
                </a:solidFill>
                <a:effectLst/>
                <a:latin typeface="Times New Roman" panose="02020603050405020304" pitchFamily="18" charset="0"/>
                <a:ea typeface="Times New Roman" panose="02020603050405020304" pitchFamily="18" charset="0"/>
              </a:rPr>
              <a:t>bán</a:t>
            </a:r>
            <a:r>
              <a:rPr lang="en-US" sz="2800" dirty="0">
                <a:solidFill>
                  <a:srgbClr val="000000"/>
                </a:solidFill>
                <a:effectLst/>
                <a:latin typeface="Times New Roman" panose="02020603050405020304" pitchFamily="18" charset="0"/>
                <a:ea typeface="Times New Roman" panose="02020603050405020304" pitchFamily="18" charset="0"/>
              </a:rPr>
              <a:t> </a:t>
            </a:r>
            <a:r>
              <a:rPr lang="en-US" sz="2800" dirty="0" err="1">
                <a:solidFill>
                  <a:srgbClr val="000000"/>
                </a:solidFill>
                <a:effectLst/>
                <a:latin typeface="Times New Roman" panose="02020603050405020304" pitchFamily="18" charset="0"/>
                <a:ea typeface="Times New Roman" panose="02020603050405020304" pitchFamily="18" charset="0"/>
              </a:rPr>
              <a:t>hàng</a:t>
            </a:r>
            <a:endParaRPr lang="en-US" sz="2800" dirty="0">
              <a:effectLst/>
              <a:latin typeface="Times New Roman" panose="02020603050405020304" pitchFamily="18" charset="0"/>
              <a:ea typeface="Times New Roman" panose="02020603050405020304" pitchFamily="18" charset="0"/>
            </a:endParaRPr>
          </a:p>
          <a:p>
            <a:endParaRPr lang="en-US" dirty="0"/>
          </a:p>
        </p:txBody>
      </p:sp>
      <p:sp>
        <p:nvSpPr>
          <p:cNvPr id="23" name="Rectangle 22">
            <a:extLst>
              <a:ext uri="{FF2B5EF4-FFF2-40B4-BE49-F238E27FC236}">
                <a16:creationId xmlns:a16="http://schemas.microsoft.com/office/drawing/2014/main" id="{62EC6EB4-2920-44E1-AC20-59F818468E34}"/>
              </a:ext>
            </a:extLst>
          </p:cNvPr>
          <p:cNvSpPr/>
          <p:nvPr/>
        </p:nvSpPr>
        <p:spPr>
          <a:xfrm rot="2288464">
            <a:off x="16495642" y="-362541"/>
            <a:ext cx="2203734" cy="1866900"/>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2208677" y="1656135"/>
            <a:ext cx="6969612" cy="1462986"/>
          </a:xfrm>
          <a:prstGeom prst="rect">
            <a:avLst/>
          </a:prstGeom>
          <a:solidFill>
            <a:schemeClr val="accent6">
              <a:lumMod val="75000"/>
            </a:schemeClr>
          </a:solidFill>
        </p:spPr>
        <p:txBody>
          <a:bodyPr wrap="square" rtlCol="0">
            <a:normAutofit/>
          </a:bodyPr>
          <a:lstStyle/>
          <a:p>
            <a:r>
              <a:rPr lang="en-US" altLang="zh-CN" sz="7050" b="1" dirty="0">
                <a:solidFill>
                  <a:schemeClr val="bg1"/>
                </a:solidFill>
                <a:latin typeface="Noto Sans"/>
                <a:ea typeface="Noto Sans"/>
              </a:rPr>
              <a:t>PHẦN II</a:t>
            </a:r>
            <a:endParaRPr lang="zh-CN" altLang="en-US" sz="7200" b="1" dirty="0">
              <a:solidFill>
                <a:schemeClr val="bg1"/>
              </a:solidFill>
            </a:endParaRPr>
          </a:p>
        </p:txBody>
      </p:sp>
      <p:sp>
        <p:nvSpPr>
          <p:cNvPr id="8" name="文本框 7"/>
          <p:cNvSpPr txBox="1"/>
          <p:nvPr/>
        </p:nvSpPr>
        <p:spPr>
          <a:xfrm>
            <a:off x="2129108" y="3749464"/>
            <a:ext cx="7825446" cy="1234440"/>
          </a:xfrm>
          <a:prstGeom prst="rect">
            <a:avLst/>
          </a:prstGeom>
          <a:noFill/>
        </p:spPr>
        <p:txBody>
          <a:bodyPr wrap="square" rtlCol="0">
            <a:normAutofit fontScale="55000" lnSpcReduction="20000"/>
          </a:bodyPr>
          <a:lstStyle/>
          <a:p>
            <a:r>
              <a:rPr lang="en-US" altLang="vi-VN" sz="9600" b="1" dirty="0" err="1">
                <a:solidFill>
                  <a:schemeClr val="accent6">
                    <a:lumMod val="75000"/>
                  </a:schemeClr>
                </a:solidFill>
                <a:latin typeface="Noto Sans"/>
                <a:ea typeface="Noto Sans"/>
              </a:rPr>
              <a:t>Cơ</a:t>
            </a:r>
            <a:r>
              <a:rPr lang="en-US" altLang="vi-VN" sz="9600" b="1" dirty="0">
                <a:solidFill>
                  <a:schemeClr val="accent6">
                    <a:lumMod val="75000"/>
                  </a:schemeClr>
                </a:solidFill>
                <a:latin typeface="Noto Sans"/>
                <a:ea typeface="Noto Sans"/>
              </a:rPr>
              <a:t> </a:t>
            </a:r>
            <a:r>
              <a:rPr lang="en-US" altLang="vi-VN" sz="9600" b="1" dirty="0" err="1">
                <a:solidFill>
                  <a:schemeClr val="accent6">
                    <a:lumMod val="75000"/>
                  </a:schemeClr>
                </a:solidFill>
                <a:latin typeface="Noto Sans"/>
                <a:ea typeface="Noto Sans"/>
              </a:rPr>
              <a:t>sở</a:t>
            </a:r>
            <a:r>
              <a:rPr lang="en-US" altLang="vi-VN" sz="9600" b="1" dirty="0">
                <a:solidFill>
                  <a:schemeClr val="accent6">
                    <a:lumMod val="75000"/>
                  </a:schemeClr>
                </a:solidFill>
                <a:latin typeface="Noto Sans"/>
                <a:ea typeface="Noto Sans"/>
              </a:rPr>
              <a:t> </a:t>
            </a:r>
            <a:r>
              <a:rPr lang="en-US" altLang="vi-VN" sz="9600" b="1" dirty="0" err="1">
                <a:solidFill>
                  <a:schemeClr val="accent6">
                    <a:lumMod val="75000"/>
                  </a:schemeClr>
                </a:solidFill>
                <a:latin typeface="Noto Sans"/>
                <a:ea typeface="Noto Sans"/>
              </a:rPr>
              <a:t>lý</a:t>
            </a:r>
            <a:r>
              <a:rPr lang="en-US" altLang="vi-VN" sz="9600" b="1" dirty="0">
                <a:solidFill>
                  <a:schemeClr val="accent6">
                    <a:lumMod val="75000"/>
                  </a:schemeClr>
                </a:solidFill>
                <a:latin typeface="Noto Sans"/>
                <a:ea typeface="Noto Sans"/>
              </a:rPr>
              <a:t> </a:t>
            </a:r>
            <a:r>
              <a:rPr lang="en-US" altLang="vi-VN" sz="9600" b="1" dirty="0" err="1">
                <a:solidFill>
                  <a:schemeClr val="accent6">
                    <a:lumMod val="75000"/>
                  </a:schemeClr>
                </a:solidFill>
                <a:latin typeface="Noto Sans"/>
                <a:ea typeface="Noto Sans"/>
              </a:rPr>
              <a:t>thuyết</a:t>
            </a:r>
            <a:r>
              <a:rPr lang="vi-VN" altLang="vi-VN" sz="7200" b="1" dirty="0">
                <a:solidFill>
                  <a:schemeClr val="bg1"/>
                </a:solidFill>
                <a:latin typeface="Noto Sans"/>
                <a:ea typeface="Noto Sans"/>
              </a:rPr>
              <a:t>k để nhập</a:t>
            </a:r>
          </a:p>
        </p:txBody>
      </p:sp>
      <p:sp>
        <p:nvSpPr>
          <p:cNvPr id="10" name="文本框 9"/>
          <p:cNvSpPr txBox="1"/>
          <p:nvPr/>
        </p:nvSpPr>
        <p:spPr>
          <a:xfrm>
            <a:off x="2208677" y="5780954"/>
            <a:ext cx="9016349" cy="605682"/>
          </a:xfrm>
          <a:prstGeom prst="rect">
            <a:avLst/>
          </a:prstGeom>
          <a:noFill/>
        </p:spPr>
        <p:txBody>
          <a:bodyPr wrap="square" rtlCol="0">
            <a:normAutofit/>
          </a:bodyPr>
          <a:lstStyle/>
          <a:p>
            <a:pPr lvl="0">
              <a:lnSpc>
                <a:spcPct val="160000"/>
              </a:lnSpc>
              <a:defRPr/>
            </a:pPr>
            <a:r>
              <a:rPr lang="vi-VN" altLang="vi-VN" sz="2100">
                <a:solidFill>
                  <a:schemeClr val="bg1">
                    <a:lumMod val="75000"/>
                    <a:lumOff val="25000"/>
                  </a:schemeClr>
                </a:solidFill>
                <a:latin typeface="Noto Sans"/>
                <a:ea typeface="Noto Sans"/>
                <a:sym typeface="Century Gothic" panose="020B0502020202020204" pitchFamily="34" charset="0"/>
              </a:rPr>
              <a:t>Bấm vào tiêu đề</a:t>
            </a:r>
          </a:p>
        </p:txBody>
      </p:sp>
      <p:cxnSp>
        <p:nvCxnSpPr>
          <p:cNvPr id="12" name="直接连接符 11"/>
          <p:cNvCxnSpPr/>
          <p:nvPr/>
        </p:nvCxnSpPr>
        <p:spPr>
          <a:xfrm>
            <a:off x="2208677" y="5127771"/>
            <a:ext cx="1371600" cy="0"/>
          </a:xfrm>
          <a:prstGeom prst="line">
            <a:avLst/>
          </a:prstGeom>
          <a:ln w="412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21" name="等腰三角形 12"/>
          <p:cNvSpPr/>
          <p:nvPr/>
        </p:nvSpPr>
        <p:spPr>
          <a:xfrm rot="19800000">
            <a:off x="16619394" y="3220258"/>
            <a:ext cx="1480284" cy="1149920"/>
          </a:xfrm>
          <a:custGeom>
            <a:avLst/>
            <a:gdLst>
              <a:gd name="connsiteX0" fmla="*/ 0 w 986856"/>
              <a:gd name="connsiteY0" fmla="*/ 721831 h 721831"/>
              <a:gd name="connsiteX1" fmla="*/ 493428 w 986856"/>
              <a:gd name="connsiteY1" fmla="*/ 0 h 721831"/>
              <a:gd name="connsiteX2" fmla="*/ 986856 w 986856"/>
              <a:gd name="connsiteY2" fmla="*/ 721831 h 721831"/>
              <a:gd name="connsiteX3" fmla="*/ 0 w 986856"/>
              <a:gd name="connsiteY3" fmla="*/ 721831 h 721831"/>
              <a:gd name="connsiteX0-1" fmla="*/ 0 w 986856"/>
              <a:gd name="connsiteY0-2" fmla="*/ 766613 h 766613"/>
              <a:gd name="connsiteX1-3" fmla="*/ 550336 w 986856"/>
              <a:gd name="connsiteY1-4" fmla="*/ 0 h 766613"/>
              <a:gd name="connsiteX2-5" fmla="*/ 986856 w 986856"/>
              <a:gd name="connsiteY2-6" fmla="*/ 766613 h 766613"/>
              <a:gd name="connsiteX3-7" fmla="*/ 0 w 986856"/>
              <a:gd name="connsiteY3-8" fmla="*/ 766613 h 766613"/>
            </a:gdLst>
            <a:ahLst/>
            <a:cxnLst>
              <a:cxn ang="0">
                <a:pos x="connsiteX0-1" y="connsiteY0-2"/>
              </a:cxn>
              <a:cxn ang="0">
                <a:pos x="connsiteX1-3" y="connsiteY1-4"/>
              </a:cxn>
              <a:cxn ang="0">
                <a:pos x="connsiteX2-5" y="connsiteY2-6"/>
              </a:cxn>
              <a:cxn ang="0">
                <a:pos x="connsiteX3-7" y="connsiteY3-8"/>
              </a:cxn>
            </a:cxnLst>
            <a:rect l="l" t="t" r="r" b="b"/>
            <a:pathLst>
              <a:path w="986856" h="766613">
                <a:moveTo>
                  <a:pt x="0" y="766613"/>
                </a:moveTo>
                <a:lnTo>
                  <a:pt x="550336" y="0"/>
                </a:lnTo>
                <a:lnTo>
                  <a:pt x="986856" y="766613"/>
                </a:lnTo>
                <a:lnTo>
                  <a:pt x="0" y="766613"/>
                </a:lnTo>
                <a:close/>
              </a:path>
            </a:pathLst>
          </a:custGeom>
          <a:solidFill>
            <a:schemeClr val="accent6">
              <a:lumMod val="60000"/>
              <a:lumOff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a:p>
        </p:txBody>
      </p:sp>
      <p:sp>
        <p:nvSpPr>
          <p:cNvPr id="22" name="等腰三角形 21"/>
          <p:cNvSpPr/>
          <p:nvPr/>
        </p:nvSpPr>
        <p:spPr>
          <a:xfrm rot="16200000">
            <a:off x="15480395" y="4145454"/>
            <a:ext cx="3015578" cy="2599635"/>
          </a:xfrm>
          <a:prstGeom prst="triangle">
            <a:avLst/>
          </a:prstGeom>
          <a:solidFill>
            <a:schemeClr val="accent6"/>
          </a:solidFill>
          <a:ln>
            <a:noFill/>
          </a:ln>
          <a:effectLst>
            <a:outerShdw blurRad="50800" dist="38100" dir="8100000" sx="104000" sy="104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a:p>
        </p:txBody>
      </p:sp>
      <p:sp>
        <p:nvSpPr>
          <p:cNvPr id="23" name="等腰三角形 22"/>
          <p:cNvSpPr/>
          <p:nvPr/>
        </p:nvSpPr>
        <p:spPr>
          <a:xfrm rot="9009020">
            <a:off x="15731127" y="5242499"/>
            <a:ext cx="765312" cy="659751"/>
          </a:xfrm>
          <a:prstGeom prst="triangl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a:p>
        </p:txBody>
      </p:sp>
      <p:sp>
        <p:nvSpPr>
          <p:cNvPr id="24" name="等腰三角形 23"/>
          <p:cNvSpPr/>
          <p:nvPr/>
        </p:nvSpPr>
        <p:spPr>
          <a:xfrm rot="16200000">
            <a:off x="15693494" y="2073824"/>
            <a:ext cx="765312" cy="659751"/>
          </a:xfrm>
          <a:prstGeom prst="triangle">
            <a:avLst/>
          </a:prstGeom>
          <a:solidFill>
            <a:srgbClr val="1B304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a:p>
        </p:txBody>
      </p:sp>
      <p:sp>
        <p:nvSpPr>
          <p:cNvPr id="25" name="等腰三角形 24"/>
          <p:cNvSpPr/>
          <p:nvPr/>
        </p:nvSpPr>
        <p:spPr>
          <a:xfrm rot="5400000">
            <a:off x="16570243" y="2147099"/>
            <a:ext cx="608537" cy="524600"/>
          </a:xfrm>
          <a:prstGeom prst="triangle">
            <a:avLst/>
          </a:prstGeom>
          <a:solidFill>
            <a:schemeClr val="accent6">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a:p>
        </p:txBody>
      </p:sp>
      <p:sp>
        <p:nvSpPr>
          <p:cNvPr id="2" name="矩形 1"/>
          <p:cNvSpPr/>
          <p:nvPr/>
        </p:nvSpPr>
        <p:spPr>
          <a:xfrm rot="18903724">
            <a:off x="10970195" y="6906202"/>
            <a:ext cx="6277595" cy="7139414"/>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a:p>
        </p:txBody>
      </p:sp>
      <p:sp>
        <p:nvSpPr>
          <p:cNvPr id="3" name="矩形 2"/>
          <p:cNvSpPr/>
          <p:nvPr/>
        </p:nvSpPr>
        <p:spPr>
          <a:xfrm rot="18903724">
            <a:off x="-2825809" y="-1803786"/>
            <a:ext cx="6277595" cy="3786984"/>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a:p>
        </p:txBody>
      </p:sp>
      <p:sp>
        <p:nvSpPr>
          <p:cNvPr id="6" name="Freeform 6"/>
          <p:cNvSpPr>
            <a:spLocks noEditPoints="1"/>
          </p:cNvSpPr>
          <p:nvPr/>
        </p:nvSpPr>
        <p:spPr bwMode="auto">
          <a:xfrm>
            <a:off x="7422833" y="2713673"/>
            <a:ext cx="1686878" cy="1379220"/>
          </a:xfrm>
          <a:custGeom>
            <a:avLst/>
            <a:gdLst>
              <a:gd name="T0" fmla="*/ 725 w 1364"/>
              <a:gd name="T1" fmla="*/ 847 h 1123"/>
              <a:gd name="T2" fmla="*/ 51 w 1364"/>
              <a:gd name="T3" fmla="*/ 757 h 1123"/>
              <a:gd name="T4" fmla="*/ 1159 w 1364"/>
              <a:gd name="T5" fmla="*/ 786 h 1123"/>
              <a:gd name="T6" fmla="*/ 1143 w 1364"/>
              <a:gd name="T7" fmla="*/ 765 h 1123"/>
              <a:gd name="T8" fmla="*/ 720 w 1364"/>
              <a:gd name="T9" fmla="*/ 805 h 1123"/>
              <a:gd name="T10" fmla="*/ 57 w 1364"/>
              <a:gd name="T11" fmla="*/ 484 h 1123"/>
              <a:gd name="T12" fmla="*/ 733 w 1364"/>
              <a:gd name="T13" fmla="*/ 828 h 1123"/>
              <a:gd name="T14" fmla="*/ 1158 w 1364"/>
              <a:gd name="T15" fmla="*/ 621 h 1123"/>
              <a:gd name="T16" fmla="*/ 720 w 1364"/>
              <a:gd name="T17" fmla="*/ 805 h 1123"/>
              <a:gd name="T18" fmla="*/ 1001 w 1364"/>
              <a:gd name="T19" fmla="*/ 579 h 1123"/>
              <a:gd name="T20" fmla="*/ 990 w 1364"/>
              <a:gd name="T21" fmla="*/ 441 h 1123"/>
              <a:gd name="T22" fmla="*/ 284 w 1364"/>
              <a:gd name="T23" fmla="*/ 432 h 1123"/>
              <a:gd name="T24" fmla="*/ 71 w 1364"/>
              <a:gd name="T25" fmla="*/ 478 h 1123"/>
              <a:gd name="T26" fmla="*/ 720 w 1364"/>
              <a:gd name="T27" fmla="*/ 1101 h 1123"/>
              <a:gd name="T28" fmla="*/ 57 w 1364"/>
              <a:gd name="T29" fmla="*/ 780 h 1123"/>
              <a:gd name="T30" fmla="*/ 733 w 1364"/>
              <a:gd name="T31" fmla="*/ 1123 h 1123"/>
              <a:gd name="T32" fmla="*/ 1158 w 1364"/>
              <a:gd name="T33" fmla="*/ 917 h 1123"/>
              <a:gd name="T34" fmla="*/ 720 w 1364"/>
              <a:gd name="T35" fmla="*/ 1101 h 1123"/>
              <a:gd name="T36" fmla="*/ 1067 w 1364"/>
              <a:gd name="T37" fmla="*/ 344 h 1123"/>
              <a:gd name="T38" fmla="*/ 1056 w 1364"/>
              <a:gd name="T39" fmla="*/ 368 h 1123"/>
              <a:gd name="T40" fmla="*/ 1063 w 1364"/>
              <a:gd name="T41" fmla="*/ 404 h 1123"/>
              <a:gd name="T42" fmla="*/ 1035 w 1364"/>
              <a:gd name="T43" fmla="*/ 562 h 1123"/>
              <a:gd name="T44" fmla="*/ 1115 w 1364"/>
              <a:gd name="T45" fmla="*/ 422 h 1123"/>
              <a:gd name="T46" fmla="*/ 1106 w 1364"/>
              <a:gd name="T47" fmla="*/ 389 h 1123"/>
              <a:gd name="T48" fmla="*/ 1114 w 1364"/>
              <a:gd name="T49" fmla="*/ 352 h 1123"/>
              <a:gd name="T50" fmla="*/ 1104 w 1364"/>
              <a:gd name="T51" fmla="*/ 226 h 1123"/>
              <a:gd name="T52" fmla="*/ 1356 w 1364"/>
              <a:gd name="T53" fmla="*/ 174 h 1123"/>
              <a:gd name="T54" fmla="*/ 773 w 1364"/>
              <a:gd name="T55" fmla="*/ 4 h 1123"/>
              <a:gd name="T56" fmla="*/ 413 w 1364"/>
              <a:gd name="T57" fmla="*/ 28 h 1123"/>
              <a:gd name="T58" fmla="*/ 11 w 1364"/>
              <a:gd name="T59" fmla="*/ 76 h 1123"/>
              <a:gd name="T60" fmla="*/ 480 w 1364"/>
              <a:gd name="T61" fmla="*/ 323 h 1123"/>
              <a:gd name="T62" fmla="*/ 1039 w 1364"/>
              <a:gd name="T63" fmla="*/ 238 h 1123"/>
              <a:gd name="T64" fmla="*/ 628 w 1364"/>
              <a:gd name="T65" fmla="*/ 161 h 1123"/>
              <a:gd name="T66" fmla="*/ 1054 w 1364"/>
              <a:gd name="T67" fmla="*/ 204 h 1123"/>
              <a:gd name="T68" fmla="*/ 961 w 1364"/>
              <a:gd name="T69" fmla="*/ 281 h 1123"/>
              <a:gd name="T70" fmla="*/ 315 w 1364"/>
              <a:gd name="T71" fmla="*/ 432 h 1123"/>
              <a:gd name="T72" fmla="*/ 466 w 1364"/>
              <a:gd name="T73" fmla="*/ 350 h 1123"/>
              <a:gd name="T74" fmla="*/ 961 w 1364"/>
              <a:gd name="T75" fmla="*/ 281 h 1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64" h="1123">
                <a:moveTo>
                  <a:pt x="717" y="953"/>
                </a:moveTo>
                <a:cubicBezTo>
                  <a:pt x="707" y="917"/>
                  <a:pt x="707" y="881"/>
                  <a:pt x="725" y="847"/>
                </a:cubicBezTo>
                <a:lnTo>
                  <a:pt x="54" y="632"/>
                </a:lnTo>
                <a:cubicBezTo>
                  <a:pt x="28" y="665"/>
                  <a:pt x="21" y="710"/>
                  <a:pt x="51" y="757"/>
                </a:cubicBezTo>
                <a:lnTo>
                  <a:pt x="730" y="975"/>
                </a:lnTo>
                <a:lnTo>
                  <a:pt x="1159" y="786"/>
                </a:lnTo>
                <a:cubicBezTo>
                  <a:pt x="1170" y="781"/>
                  <a:pt x="1169" y="773"/>
                  <a:pt x="1155" y="768"/>
                </a:cubicBezTo>
                <a:lnTo>
                  <a:pt x="1143" y="765"/>
                </a:lnTo>
                <a:lnTo>
                  <a:pt x="717" y="953"/>
                </a:lnTo>
                <a:close/>
                <a:moveTo>
                  <a:pt x="720" y="805"/>
                </a:moveTo>
                <a:cubicBezTo>
                  <a:pt x="710" y="770"/>
                  <a:pt x="710" y="734"/>
                  <a:pt x="729" y="700"/>
                </a:cubicBezTo>
                <a:lnTo>
                  <a:pt x="57" y="484"/>
                </a:lnTo>
                <a:cubicBezTo>
                  <a:pt x="31" y="518"/>
                  <a:pt x="24" y="563"/>
                  <a:pt x="55" y="610"/>
                </a:cubicBezTo>
                <a:lnTo>
                  <a:pt x="733" y="828"/>
                </a:lnTo>
                <a:lnTo>
                  <a:pt x="1162" y="639"/>
                </a:lnTo>
                <a:cubicBezTo>
                  <a:pt x="1174" y="633"/>
                  <a:pt x="1172" y="626"/>
                  <a:pt x="1158" y="621"/>
                </a:cubicBezTo>
                <a:lnTo>
                  <a:pt x="1146" y="617"/>
                </a:lnTo>
                <a:lnTo>
                  <a:pt x="720" y="805"/>
                </a:lnTo>
                <a:close/>
                <a:moveTo>
                  <a:pt x="742" y="694"/>
                </a:moveTo>
                <a:lnTo>
                  <a:pt x="1001" y="579"/>
                </a:lnTo>
                <a:lnTo>
                  <a:pt x="1021" y="451"/>
                </a:lnTo>
                <a:lnTo>
                  <a:pt x="990" y="441"/>
                </a:lnTo>
                <a:cubicBezTo>
                  <a:pt x="976" y="548"/>
                  <a:pt x="711" y="556"/>
                  <a:pt x="638" y="556"/>
                </a:cubicBezTo>
                <a:cubicBezTo>
                  <a:pt x="562" y="556"/>
                  <a:pt x="284" y="548"/>
                  <a:pt x="284" y="432"/>
                </a:cubicBezTo>
                <a:lnTo>
                  <a:pt x="284" y="384"/>
                </a:lnTo>
                <a:lnTo>
                  <a:pt x="71" y="478"/>
                </a:lnTo>
                <a:lnTo>
                  <a:pt x="742" y="694"/>
                </a:lnTo>
                <a:close/>
                <a:moveTo>
                  <a:pt x="720" y="1101"/>
                </a:moveTo>
                <a:cubicBezTo>
                  <a:pt x="710" y="1066"/>
                  <a:pt x="710" y="1030"/>
                  <a:pt x="728" y="995"/>
                </a:cubicBezTo>
                <a:lnTo>
                  <a:pt x="57" y="780"/>
                </a:lnTo>
                <a:cubicBezTo>
                  <a:pt x="31" y="814"/>
                  <a:pt x="24" y="858"/>
                  <a:pt x="54" y="906"/>
                </a:cubicBezTo>
                <a:lnTo>
                  <a:pt x="733" y="1123"/>
                </a:lnTo>
                <a:lnTo>
                  <a:pt x="1162" y="934"/>
                </a:lnTo>
                <a:cubicBezTo>
                  <a:pt x="1173" y="929"/>
                  <a:pt x="1171" y="921"/>
                  <a:pt x="1158" y="917"/>
                </a:cubicBezTo>
                <a:lnTo>
                  <a:pt x="1146" y="913"/>
                </a:lnTo>
                <a:lnTo>
                  <a:pt x="720" y="1101"/>
                </a:lnTo>
                <a:close/>
                <a:moveTo>
                  <a:pt x="1067" y="219"/>
                </a:moveTo>
                <a:lnTo>
                  <a:pt x="1067" y="344"/>
                </a:lnTo>
                <a:cubicBezTo>
                  <a:pt x="1062" y="345"/>
                  <a:pt x="1058" y="348"/>
                  <a:pt x="1058" y="352"/>
                </a:cubicBezTo>
                <a:lnTo>
                  <a:pt x="1056" y="368"/>
                </a:lnTo>
                <a:cubicBezTo>
                  <a:pt x="1056" y="378"/>
                  <a:pt x="1065" y="382"/>
                  <a:pt x="1064" y="389"/>
                </a:cubicBezTo>
                <a:lnTo>
                  <a:pt x="1063" y="404"/>
                </a:lnTo>
                <a:cubicBezTo>
                  <a:pt x="1063" y="410"/>
                  <a:pt x="1057" y="415"/>
                  <a:pt x="1056" y="422"/>
                </a:cubicBezTo>
                <a:lnTo>
                  <a:pt x="1035" y="562"/>
                </a:lnTo>
                <a:cubicBezTo>
                  <a:pt x="1043" y="579"/>
                  <a:pt x="1127" y="579"/>
                  <a:pt x="1136" y="562"/>
                </a:cubicBezTo>
                <a:lnTo>
                  <a:pt x="1115" y="422"/>
                </a:lnTo>
                <a:cubicBezTo>
                  <a:pt x="1114" y="415"/>
                  <a:pt x="1108" y="410"/>
                  <a:pt x="1107" y="404"/>
                </a:cubicBezTo>
                <a:lnTo>
                  <a:pt x="1106" y="389"/>
                </a:lnTo>
                <a:cubicBezTo>
                  <a:pt x="1106" y="381"/>
                  <a:pt x="1115" y="379"/>
                  <a:pt x="1115" y="369"/>
                </a:cubicBezTo>
                <a:lnTo>
                  <a:pt x="1114" y="352"/>
                </a:lnTo>
                <a:cubicBezTo>
                  <a:pt x="1113" y="347"/>
                  <a:pt x="1109" y="344"/>
                  <a:pt x="1104" y="344"/>
                </a:cubicBezTo>
                <a:cubicBezTo>
                  <a:pt x="1104" y="218"/>
                  <a:pt x="1104" y="362"/>
                  <a:pt x="1104" y="226"/>
                </a:cubicBezTo>
                <a:lnTo>
                  <a:pt x="1356" y="183"/>
                </a:lnTo>
                <a:cubicBezTo>
                  <a:pt x="1362" y="182"/>
                  <a:pt x="1364" y="177"/>
                  <a:pt x="1356" y="174"/>
                </a:cubicBezTo>
                <a:cubicBezTo>
                  <a:pt x="1235" y="139"/>
                  <a:pt x="1125" y="107"/>
                  <a:pt x="1024" y="77"/>
                </a:cubicBezTo>
                <a:cubicBezTo>
                  <a:pt x="934" y="51"/>
                  <a:pt x="850" y="26"/>
                  <a:pt x="773" y="4"/>
                </a:cubicBezTo>
                <a:cubicBezTo>
                  <a:pt x="759" y="0"/>
                  <a:pt x="750" y="0"/>
                  <a:pt x="736" y="1"/>
                </a:cubicBezTo>
                <a:cubicBezTo>
                  <a:pt x="635" y="9"/>
                  <a:pt x="527" y="18"/>
                  <a:pt x="413" y="28"/>
                </a:cubicBezTo>
                <a:cubicBezTo>
                  <a:pt x="289" y="39"/>
                  <a:pt x="155" y="50"/>
                  <a:pt x="12" y="62"/>
                </a:cubicBezTo>
                <a:cubicBezTo>
                  <a:pt x="0" y="64"/>
                  <a:pt x="3" y="73"/>
                  <a:pt x="11" y="76"/>
                </a:cubicBezTo>
                <a:cubicBezTo>
                  <a:pt x="68" y="106"/>
                  <a:pt x="130" y="139"/>
                  <a:pt x="198" y="175"/>
                </a:cubicBezTo>
                <a:cubicBezTo>
                  <a:pt x="281" y="219"/>
                  <a:pt x="374" y="268"/>
                  <a:pt x="480" y="323"/>
                </a:cubicBezTo>
                <a:cubicBezTo>
                  <a:pt x="489" y="328"/>
                  <a:pt x="508" y="330"/>
                  <a:pt x="523" y="327"/>
                </a:cubicBezTo>
                <a:cubicBezTo>
                  <a:pt x="695" y="298"/>
                  <a:pt x="867" y="268"/>
                  <a:pt x="1039" y="238"/>
                </a:cubicBezTo>
                <a:cubicBezTo>
                  <a:pt x="1038" y="232"/>
                  <a:pt x="1036" y="229"/>
                  <a:pt x="1029" y="227"/>
                </a:cubicBezTo>
                <a:lnTo>
                  <a:pt x="628" y="161"/>
                </a:lnTo>
                <a:cubicBezTo>
                  <a:pt x="593" y="156"/>
                  <a:pt x="599" y="131"/>
                  <a:pt x="619" y="134"/>
                </a:cubicBezTo>
                <a:lnTo>
                  <a:pt x="1054" y="204"/>
                </a:lnTo>
                <a:cubicBezTo>
                  <a:pt x="1062" y="206"/>
                  <a:pt x="1066" y="211"/>
                  <a:pt x="1067" y="219"/>
                </a:cubicBezTo>
                <a:close/>
                <a:moveTo>
                  <a:pt x="961" y="281"/>
                </a:moveTo>
                <a:lnTo>
                  <a:pt x="961" y="432"/>
                </a:lnTo>
                <a:cubicBezTo>
                  <a:pt x="961" y="557"/>
                  <a:pt x="315" y="557"/>
                  <a:pt x="315" y="432"/>
                </a:cubicBezTo>
                <a:lnTo>
                  <a:pt x="315" y="270"/>
                </a:lnTo>
                <a:cubicBezTo>
                  <a:pt x="365" y="296"/>
                  <a:pt x="415" y="323"/>
                  <a:pt x="466" y="350"/>
                </a:cubicBezTo>
                <a:cubicBezTo>
                  <a:pt x="483" y="359"/>
                  <a:pt x="509" y="360"/>
                  <a:pt x="528" y="357"/>
                </a:cubicBezTo>
                <a:cubicBezTo>
                  <a:pt x="672" y="331"/>
                  <a:pt x="816" y="306"/>
                  <a:pt x="961" y="281"/>
                </a:cubicBezTo>
                <a:close/>
              </a:path>
            </a:pathLst>
          </a:custGeom>
          <a:solidFill>
            <a:schemeClr val="bg1"/>
          </a:solidFill>
          <a:ln>
            <a:noFill/>
          </a:ln>
        </p:spPr>
        <p:txBody>
          <a:bodyPr vert="horz" wrap="square" lIns="137160" tIns="68580" rIns="137160" bIns="68580" numCol="1" anchor="t" anchorCtr="0" compatLnSpc="1"/>
          <a:lstStyle/>
          <a:p>
            <a:endParaRPr lang="zh-CN" altLang="en-US" sz="2700"/>
          </a:p>
        </p:txBody>
      </p:sp>
      <p:sp>
        <p:nvSpPr>
          <p:cNvPr id="16" name="文本框 7">
            <a:extLst>
              <a:ext uri="{FF2B5EF4-FFF2-40B4-BE49-F238E27FC236}">
                <a16:creationId xmlns:a16="http://schemas.microsoft.com/office/drawing/2014/main" id="{C434E910-3456-44EA-8B21-A635B391FCED}"/>
              </a:ext>
            </a:extLst>
          </p:cNvPr>
          <p:cNvSpPr txBox="1"/>
          <p:nvPr/>
        </p:nvSpPr>
        <p:spPr>
          <a:xfrm>
            <a:off x="2070100" y="5560399"/>
            <a:ext cx="6514409" cy="1234440"/>
          </a:xfrm>
          <a:prstGeom prst="rect">
            <a:avLst/>
          </a:prstGeom>
          <a:noFill/>
        </p:spPr>
        <p:txBody>
          <a:bodyPr wrap="square" rtlCol="0">
            <a:normAutofit/>
          </a:bodyPr>
          <a:lstStyle/>
          <a:p>
            <a:r>
              <a:rPr lang="en-US" altLang="vi-VN" sz="4000" b="1" dirty="0">
                <a:solidFill>
                  <a:schemeClr val="accent6">
                    <a:lumMod val="75000"/>
                  </a:schemeClr>
                </a:solidFill>
                <a:latin typeface="Noto Sans"/>
                <a:ea typeface="Noto Sans"/>
              </a:rPr>
              <a:t>- </a:t>
            </a:r>
            <a:r>
              <a:rPr lang="en-US" altLang="vi-VN" sz="4000" b="1" dirty="0" err="1">
                <a:solidFill>
                  <a:schemeClr val="accent6">
                    <a:lumMod val="75000"/>
                  </a:schemeClr>
                </a:solidFill>
                <a:latin typeface="Noto Sans"/>
                <a:ea typeface="Noto Sans"/>
              </a:rPr>
              <a:t>Mô</a:t>
            </a:r>
            <a:r>
              <a:rPr lang="en-US" altLang="vi-VN" sz="4000" b="1" dirty="0">
                <a:solidFill>
                  <a:schemeClr val="accent6">
                    <a:lumMod val="75000"/>
                  </a:schemeClr>
                </a:solidFill>
                <a:latin typeface="Noto Sans"/>
                <a:ea typeface="Noto Sans"/>
              </a:rPr>
              <a:t> </a:t>
            </a:r>
            <a:r>
              <a:rPr lang="en-US" altLang="vi-VN" sz="4000" b="1" dirty="0" err="1">
                <a:solidFill>
                  <a:schemeClr val="accent6">
                    <a:lumMod val="75000"/>
                  </a:schemeClr>
                </a:solidFill>
                <a:latin typeface="Noto Sans"/>
                <a:ea typeface="Noto Sans"/>
              </a:rPr>
              <a:t>hình</a:t>
            </a:r>
            <a:r>
              <a:rPr lang="en-US" altLang="vi-VN" sz="4000" b="1" dirty="0">
                <a:solidFill>
                  <a:schemeClr val="accent6">
                    <a:lumMod val="75000"/>
                  </a:schemeClr>
                </a:solidFill>
                <a:latin typeface="Noto Sans"/>
                <a:ea typeface="Noto Sans"/>
              </a:rPr>
              <a:t> </a:t>
            </a:r>
            <a:r>
              <a:rPr lang="en-US" altLang="vi-VN" sz="4000" b="1" dirty="0" err="1">
                <a:solidFill>
                  <a:schemeClr val="accent6">
                    <a:lumMod val="75000"/>
                  </a:schemeClr>
                </a:solidFill>
                <a:latin typeface="Noto Sans"/>
                <a:ea typeface="Noto Sans"/>
              </a:rPr>
              <a:t>kiến</a:t>
            </a:r>
            <a:r>
              <a:rPr lang="en-US" altLang="vi-VN" sz="4000" b="1" dirty="0">
                <a:solidFill>
                  <a:schemeClr val="accent6">
                    <a:lumMod val="75000"/>
                  </a:schemeClr>
                </a:solidFill>
                <a:latin typeface="Noto Sans"/>
                <a:ea typeface="Noto Sans"/>
              </a:rPr>
              <a:t> </a:t>
            </a:r>
            <a:r>
              <a:rPr lang="en-US" altLang="vi-VN" sz="4000" b="1" dirty="0" err="1">
                <a:solidFill>
                  <a:schemeClr val="accent6">
                    <a:lumMod val="75000"/>
                  </a:schemeClr>
                </a:solidFill>
                <a:latin typeface="Noto Sans"/>
                <a:ea typeface="Noto Sans"/>
              </a:rPr>
              <a:t>trúc</a:t>
            </a:r>
            <a:r>
              <a:rPr lang="en-US" altLang="vi-VN" sz="4000" b="1" dirty="0">
                <a:solidFill>
                  <a:schemeClr val="accent6">
                    <a:lumMod val="75000"/>
                  </a:schemeClr>
                </a:solidFill>
                <a:latin typeface="Noto Sans"/>
                <a:ea typeface="Noto Sans"/>
              </a:rPr>
              <a:t> MVC.</a:t>
            </a:r>
            <a:endParaRPr lang="vi-VN" altLang="vi-VN" sz="4000" b="1" dirty="0">
              <a:solidFill>
                <a:schemeClr val="bg1"/>
              </a:solidFill>
              <a:latin typeface="Noto Sans"/>
              <a:ea typeface="Noto Sans"/>
            </a:endParaRPr>
          </a:p>
        </p:txBody>
      </p:sp>
      <p:sp>
        <p:nvSpPr>
          <p:cNvPr id="17" name="文本框 7">
            <a:extLst>
              <a:ext uri="{FF2B5EF4-FFF2-40B4-BE49-F238E27FC236}">
                <a16:creationId xmlns:a16="http://schemas.microsoft.com/office/drawing/2014/main" id="{35FB1A90-E30D-44AF-A08F-8998903E8330}"/>
              </a:ext>
            </a:extLst>
          </p:cNvPr>
          <p:cNvSpPr txBox="1"/>
          <p:nvPr/>
        </p:nvSpPr>
        <p:spPr>
          <a:xfrm>
            <a:off x="2094819" y="6633424"/>
            <a:ext cx="7002192" cy="1234440"/>
          </a:xfrm>
          <a:prstGeom prst="rect">
            <a:avLst/>
          </a:prstGeom>
          <a:noFill/>
        </p:spPr>
        <p:txBody>
          <a:bodyPr wrap="square" rtlCol="0">
            <a:normAutofit/>
          </a:bodyPr>
          <a:lstStyle/>
          <a:p>
            <a:r>
              <a:rPr lang="en-US" altLang="vi-VN" sz="4000" b="1" dirty="0">
                <a:solidFill>
                  <a:schemeClr val="accent6">
                    <a:lumMod val="75000"/>
                  </a:schemeClr>
                </a:solidFill>
                <a:latin typeface="Noto Sans"/>
                <a:ea typeface="Noto Sans"/>
              </a:rPr>
              <a:t>- </a:t>
            </a:r>
            <a:r>
              <a:rPr lang="en-US" altLang="vi-VN" sz="4000" b="1" dirty="0" err="1">
                <a:solidFill>
                  <a:schemeClr val="accent6">
                    <a:lumMod val="75000"/>
                  </a:schemeClr>
                </a:solidFill>
                <a:latin typeface="Noto Sans"/>
                <a:ea typeface="Noto Sans"/>
              </a:rPr>
              <a:t>Ngôn</a:t>
            </a:r>
            <a:r>
              <a:rPr lang="en-US" altLang="vi-VN" sz="4000" b="1" dirty="0">
                <a:solidFill>
                  <a:schemeClr val="accent6">
                    <a:lumMod val="75000"/>
                  </a:schemeClr>
                </a:solidFill>
                <a:latin typeface="Noto Sans"/>
                <a:ea typeface="Noto Sans"/>
              </a:rPr>
              <a:t> </a:t>
            </a:r>
            <a:r>
              <a:rPr lang="en-US" altLang="vi-VN" sz="4000" b="1" dirty="0" err="1">
                <a:solidFill>
                  <a:schemeClr val="accent6">
                    <a:lumMod val="75000"/>
                  </a:schemeClr>
                </a:solidFill>
                <a:latin typeface="Noto Sans"/>
                <a:ea typeface="Noto Sans"/>
              </a:rPr>
              <a:t>ngữ</a:t>
            </a:r>
            <a:r>
              <a:rPr lang="en-US" altLang="vi-VN" sz="4000" b="1" dirty="0">
                <a:solidFill>
                  <a:schemeClr val="accent6">
                    <a:lumMod val="75000"/>
                  </a:schemeClr>
                </a:solidFill>
                <a:latin typeface="Noto Sans"/>
                <a:ea typeface="Noto Sans"/>
              </a:rPr>
              <a:t> </a:t>
            </a:r>
            <a:r>
              <a:rPr lang="en-US" altLang="vi-VN" sz="4000" b="1" dirty="0" err="1">
                <a:solidFill>
                  <a:schemeClr val="accent6">
                    <a:lumMod val="75000"/>
                  </a:schemeClr>
                </a:solidFill>
                <a:latin typeface="Noto Sans"/>
                <a:ea typeface="Noto Sans"/>
              </a:rPr>
              <a:t>lập</a:t>
            </a:r>
            <a:r>
              <a:rPr lang="en-US" altLang="vi-VN" sz="4000" b="1" dirty="0">
                <a:solidFill>
                  <a:schemeClr val="accent6">
                    <a:lumMod val="75000"/>
                  </a:schemeClr>
                </a:solidFill>
                <a:latin typeface="Noto Sans"/>
                <a:ea typeface="Noto Sans"/>
              </a:rPr>
              <a:t> </a:t>
            </a:r>
            <a:r>
              <a:rPr lang="en-US" altLang="vi-VN" sz="4000" b="1" dirty="0" err="1">
                <a:solidFill>
                  <a:schemeClr val="accent6">
                    <a:lumMod val="75000"/>
                  </a:schemeClr>
                </a:solidFill>
                <a:latin typeface="Noto Sans"/>
                <a:ea typeface="Noto Sans"/>
              </a:rPr>
              <a:t>trình</a:t>
            </a:r>
            <a:r>
              <a:rPr lang="en-US" altLang="vi-VN" sz="4000" b="1" dirty="0">
                <a:solidFill>
                  <a:schemeClr val="accent6">
                    <a:lumMod val="75000"/>
                  </a:schemeClr>
                </a:solidFill>
                <a:latin typeface="Noto Sans"/>
                <a:ea typeface="Noto Sans"/>
              </a:rPr>
              <a:t> PHP.</a:t>
            </a:r>
            <a:endParaRPr lang="vi-VN" altLang="vi-VN" sz="4000" b="1" dirty="0">
              <a:solidFill>
                <a:schemeClr val="bg1"/>
              </a:solidFill>
              <a:latin typeface="Noto Sans"/>
              <a:ea typeface="Noto Sans"/>
            </a:endParaRPr>
          </a:p>
        </p:txBody>
      </p:sp>
      <p:sp>
        <p:nvSpPr>
          <p:cNvPr id="18" name="文本框 7">
            <a:extLst>
              <a:ext uri="{FF2B5EF4-FFF2-40B4-BE49-F238E27FC236}">
                <a16:creationId xmlns:a16="http://schemas.microsoft.com/office/drawing/2014/main" id="{E27B3284-A80C-4969-B4F4-1304502A9E92}"/>
              </a:ext>
            </a:extLst>
          </p:cNvPr>
          <p:cNvSpPr txBox="1"/>
          <p:nvPr/>
        </p:nvSpPr>
        <p:spPr>
          <a:xfrm>
            <a:off x="2107519" y="7706449"/>
            <a:ext cx="6514409" cy="1234440"/>
          </a:xfrm>
          <a:prstGeom prst="rect">
            <a:avLst/>
          </a:prstGeom>
          <a:noFill/>
        </p:spPr>
        <p:txBody>
          <a:bodyPr wrap="square" rtlCol="0">
            <a:normAutofit/>
          </a:bodyPr>
          <a:lstStyle/>
          <a:p>
            <a:r>
              <a:rPr lang="en-US" altLang="vi-VN" sz="4000" b="1" dirty="0">
                <a:solidFill>
                  <a:schemeClr val="accent6">
                    <a:lumMod val="75000"/>
                  </a:schemeClr>
                </a:solidFill>
                <a:latin typeface="Noto Sans"/>
                <a:ea typeface="Noto Sans"/>
              </a:rPr>
              <a:t>- </a:t>
            </a:r>
            <a:r>
              <a:rPr lang="en-US" altLang="vi-VN" sz="4000" b="1" dirty="0" err="1">
                <a:solidFill>
                  <a:schemeClr val="accent6">
                    <a:lumMod val="75000"/>
                  </a:schemeClr>
                </a:solidFill>
                <a:latin typeface="Noto Sans"/>
                <a:ea typeface="Noto Sans"/>
              </a:rPr>
              <a:t>Cơ</a:t>
            </a:r>
            <a:r>
              <a:rPr lang="en-US" altLang="vi-VN" sz="4000" b="1" dirty="0">
                <a:solidFill>
                  <a:schemeClr val="accent6">
                    <a:lumMod val="75000"/>
                  </a:schemeClr>
                </a:solidFill>
                <a:latin typeface="Noto Sans"/>
                <a:ea typeface="Noto Sans"/>
              </a:rPr>
              <a:t> </a:t>
            </a:r>
            <a:r>
              <a:rPr lang="en-US" altLang="vi-VN" sz="4000" b="1" dirty="0" err="1">
                <a:solidFill>
                  <a:schemeClr val="accent6">
                    <a:lumMod val="75000"/>
                  </a:schemeClr>
                </a:solidFill>
                <a:latin typeface="Noto Sans"/>
                <a:ea typeface="Noto Sans"/>
              </a:rPr>
              <a:t>sở</a:t>
            </a:r>
            <a:r>
              <a:rPr lang="en-US" altLang="vi-VN" sz="4000" b="1" dirty="0">
                <a:solidFill>
                  <a:schemeClr val="accent6">
                    <a:lumMod val="75000"/>
                  </a:schemeClr>
                </a:solidFill>
                <a:latin typeface="Noto Sans"/>
                <a:ea typeface="Noto Sans"/>
              </a:rPr>
              <a:t> </a:t>
            </a:r>
            <a:r>
              <a:rPr lang="en-US" altLang="vi-VN" sz="4000" b="1" dirty="0" err="1">
                <a:solidFill>
                  <a:schemeClr val="accent6">
                    <a:lumMod val="75000"/>
                  </a:schemeClr>
                </a:solidFill>
                <a:latin typeface="Noto Sans"/>
                <a:ea typeface="Noto Sans"/>
              </a:rPr>
              <a:t>dữ</a:t>
            </a:r>
            <a:r>
              <a:rPr lang="en-US" altLang="vi-VN" sz="4000" b="1" dirty="0">
                <a:solidFill>
                  <a:schemeClr val="accent6">
                    <a:lumMod val="75000"/>
                  </a:schemeClr>
                </a:solidFill>
                <a:latin typeface="Noto Sans"/>
                <a:ea typeface="Noto Sans"/>
              </a:rPr>
              <a:t> </a:t>
            </a:r>
            <a:r>
              <a:rPr lang="en-US" altLang="vi-VN" sz="4000" b="1" dirty="0" err="1">
                <a:solidFill>
                  <a:schemeClr val="accent6">
                    <a:lumMod val="75000"/>
                  </a:schemeClr>
                </a:solidFill>
                <a:latin typeface="Noto Sans"/>
                <a:ea typeface="Noto Sans"/>
              </a:rPr>
              <a:t>liệu</a:t>
            </a:r>
            <a:r>
              <a:rPr lang="en-US" altLang="vi-VN" sz="4000" b="1" dirty="0">
                <a:solidFill>
                  <a:schemeClr val="accent6">
                    <a:lumMod val="75000"/>
                  </a:schemeClr>
                </a:solidFill>
                <a:latin typeface="Noto Sans"/>
                <a:ea typeface="Noto Sans"/>
              </a:rPr>
              <a:t> MySQL.</a:t>
            </a:r>
            <a:endParaRPr lang="vi-VN" altLang="vi-VN" sz="4000" b="1" dirty="0">
              <a:solidFill>
                <a:schemeClr val="bg1"/>
              </a:solidFill>
              <a:latin typeface="Noto Sans"/>
              <a:ea typeface="Noto Sans"/>
            </a:endParaRPr>
          </a:p>
        </p:txBody>
      </p:sp>
      <p:sp>
        <p:nvSpPr>
          <p:cNvPr id="19" name="文本框 7">
            <a:extLst>
              <a:ext uri="{FF2B5EF4-FFF2-40B4-BE49-F238E27FC236}">
                <a16:creationId xmlns:a16="http://schemas.microsoft.com/office/drawing/2014/main" id="{61054725-D491-4261-9195-23E83F0400C0}"/>
              </a:ext>
            </a:extLst>
          </p:cNvPr>
          <p:cNvSpPr txBox="1"/>
          <p:nvPr/>
        </p:nvSpPr>
        <p:spPr>
          <a:xfrm>
            <a:off x="2070100" y="8732857"/>
            <a:ext cx="7772400" cy="1234440"/>
          </a:xfrm>
          <a:prstGeom prst="rect">
            <a:avLst/>
          </a:prstGeom>
          <a:noFill/>
        </p:spPr>
        <p:txBody>
          <a:bodyPr wrap="square" rtlCol="0">
            <a:normAutofit/>
          </a:bodyPr>
          <a:lstStyle/>
          <a:p>
            <a:r>
              <a:rPr lang="en-US" altLang="vi-VN" sz="4000" b="1" dirty="0">
                <a:solidFill>
                  <a:schemeClr val="accent6">
                    <a:lumMod val="75000"/>
                  </a:schemeClr>
                </a:solidFill>
                <a:latin typeface="Noto Sans"/>
                <a:ea typeface="Noto Sans"/>
              </a:rPr>
              <a:t>- </a:t>
            </a:r>
            <a:r>
              <a:rPr lang="en-US" altLang="vi-VN" sz="4000" b="1" dirty="0" err="1">
                <a:solidFill>
                  <a:schemeClr val="accent6">
                    <a:lumMod val="75000"/>
                  </a:schemeClr>
                </a:solidFill>
                <a:latin typeface="Noto Sans"/>
                <a:ea typeface="Noto Sans"/>
              </a:rPr>
              <a:t>Công</a:t>
            </a:r>
            <a:r>
              <a:rPr lang="en-US" altLang="vi-VN" sz="4000" b="1" dirty="0">
                <a:solidFill>
                  <a:schemeClr val="accent6">
                    <a:lumMod val="75000"/>
                  </a:schemeClr>
                </a:solidFill>
                <a:latin typeface="Noto Sans"/>
                <a:ea typeface="Noto Sans"/>
              </a:rPr>
              <a:t> </a:t>
            </a:r>
            <a:r>
              <a:rPr lang="en-US" altLang="vi-VN" sz="4000" b="1" dirty="0" err="1">
                <a:solidFill>
                  <a:schemeClr val="accent6">
                    <a:lumMod val="75000"/>
                  </a:schemeClr>
                </a:solidFill>
                <a:latin typeface="Noto Sans"/>
                <a:ea typeface="Noto Sans"/>
              </a:rPr>
              <a:t>cụ</a:t>
            </a:r>
            <a:r>
              <a:rPr lang="en-US" altLang="vi-VN" sz="4000" b="1" dirty="0">
                <a:solidFill>
                  <a:schemeClr val="accent6">
                    <a:lumMod val="75000"/>
                  </a:schemeClr>
                </a:solidFill>
                <a:latin typeface="Noto Sans"/>
                <a:ea typeface="Noto Sans"/>
              </a:rPr>
              <a:t> </a:t>
            </a:r>
            <a:r>
              <a:rPr lang="en-US" altLang="vi-VN" sz="4000" b="1" dirty="0" err="1">
                <a:solidFill>
                  <a:schemeClr val="accent6">
                    <a:lumMod val="75000"/>
                  </a:schemeClr>
                </a:solidFill>
                <a:latin typeface="Noto Sans"/>
                <a:ea typeface="Noto Sans"/>
              </a:rPr>
              <a:t>quản</a:t>
            </a:r>
            <a:r>
              <a:rPr lang="en-US" altLang="vi-VN" sz="4000" b="1" dirty="0">
                <a:solidFill>
                  <a:schemeClr val="accent6">
                    <a:lumMod val="75000"/>
                  </a:schemeClr>
                </a:solidFill>
                <a:latin typeface="Noto Sans"/>
                <a:ea typeface="Noto Sans"/>
              </a:rPr>
              <a:t> </a:t>
            </a:r>
            <a:r>
              <a:rPr lang="en-US" altLang="vi-VN" sz="4000" b="1" dirty="0" err="1">
                <a:solidFill>
                  <a:schemeClr val="accent6">
                    <a:lumMod val="75000"/>
                  </a:schemeClr>
                </a:solidFill>
                <a:latin typeface="Noto Sans"/>
                <a:ea typeface="Noto Sans"/>
              </a:rPr>
              <a:t>lý</a:t>
            </a:r>
            <a:r>
              <a:rPr lang="en-US" altLang="vi-VN" sz="4000" b="1" dirty="0">
                <a:solidFill>
                  <a:schemeClr val="accent6">
                    <a:lumMod val="75000"/>
                  </a:schemeClr>
                </a:solidFill>
                <a:latin typeface="Noto Sans"/>
                <a:ea typeface="Noto Sans"/>
              </a:rPr>
              <a:t> – </a:t>
            </a:r>
            <a:r>
              <a:rPr lang="en-US" altLang="vi-VN" sz="4000" b="1" dirty="0" err="1">
                <a:solidFill>
                  <a:schemeClr val="accent6">
                    <a:lumMod val="75000"/>
                  </a:schemeClr>
                </a:solidFill>
                <a:latin typeface="Noto Sans"/>
                <a:ea typeface="Noto Sans"/>
              </a:rPr>
              <a:t>phát</a:t>
            </a:r>
            <a:r>
              <a:rPr lang="en-US" altLang="vi-VN" sz="4000" b="1" dirty="0">
                <a:solidFill>
                  <a:schemeClr val="accent6">
                    <a:lumMod val="75000"/>
                  </a:schemeClr>
                </a:solidFill>
                <a:latin typeface="Noto Sans"/>
                <a:ea typeface="Noto Sans"/>
              </a:rPr>
              <a:t> </a:t>
            </a:r>
            <a:r>
              <a:rPr lang="en-US" altLang="vi-VN" sz="4000" b="1" dirty="0" err="1">
                <a:solidFill>
                  <a:schemeClr val="accent6">
                    <a:lumMod val="75000"/>
                  </a:schemeClr>
                </a:solidFill>
                <a:latin typeface="Noto Sans"/>
                <a:ea typeface="Noto Sans"/>
              </a:rPr>
              <a:t>triển</a:t>
            </a:r>
            <a:r>
              <a:rPr lang="en-US" altLang="vi-VN" sz="4000" b="1" dirty="0">
                <a:solidFill>
                  <a:schemeClr val="accent6">
                    <a:lumMod val="75000"/>
                  </a:schemeClr>
                </a:solidFill>
                <a:latin typeface="Noto Sans"/>
                <a:ea typeface="Noto Sans"/>
              </a:rPr>
              <a:t>.</a:t>
            </a:r>
            <a:endParaRPr lang="vi-VN" altLang="vi-VN" sz="4000" b="1" dirty="0">
              <a:solidFill>
                <a:schemeClr val="bg1"/>
              </a:solidFill>
              <a:latin typeface="Noto Sans"/>
              <a:ea typeface="Noto Sans"/>
            </a:endParaRPr>
          </a:p>
        </p:txBody>
      </p:sp>
    </p:spTree>
    <p:extLst>
      <p:ext uri="{BB962C8B-B14F-4D97-AF65-F5344CB8AC3E}">
        <p14:creationId xmlns:p14="http://schemas.microsoft.com/office/powerpoint/2010/main" val="3747288200"/>
      </p:ext>
    </p:extLst>
  </p:cSld>
  <p:clrMapOvr>
    <a:masterClrMapping/>
  </p:clrMapOvr>
  <mc:AlternateContent xmlns:mc="http://schemas.openxmlformats.org/markup-compatibility/2006" xmlns:p14="http://schemas.microsoft.com/office/powerpoint/2010/main">
    <mc:Choice Requires="p14">
      <p:transition spd="slow" p14:dur="20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278067"/>
        </a:solidFill>
        <a:effectLst/>
      </p:bgPr>
    </p:bg>
    <p:spTree>
      <p:nvGrpSpPr>
        <p:cNvPr id="1" name=""/>
        <p:cNvGrpSpPr/>
        <p:nvPr/>
      </p:nvGrpSpPr>
      <p:grpSpPr>
        <a:xfrm>
          <a:off x="0" y="0"/>
          <a:ext cx="0" cy="0"/>
          <a:chOff x="0" y="0"/>
          <a:chExt cx="0" cy="0"/>
        </a:xfrm>
      </p:grpSpPr>
      <p:sp>
        <p:nvSpPr>
          <p:cNvPr id="2" name="AutoShape 2"/>
          <p:cNvSpPr/>
          <p:nvPr/>
        </p:nvSpPr>
        <p:spPr>
          <a:xfrm>
            <a:off x="0" y="9258300"/>
            <a:ext cx="18281541" cy="1028700"/>
          </a:xfrm>
          <a:prstGeom prst="rect">
            <a:avLst/>
          </a:prstGeom>
          <a:solidFill>
            <a:srgbClr val="F6F4EA"/>
          </a:solidFill>
        </p:spPr>
      </p:sp>
      <p:sp>
        <p:nvSpPr>
          <p:cNvPr id="3" name="TextBox 3"/>
          <p:cNvSpPr txBox="1"/>
          <p:nvPr/>
        </p:nvSpPr>
        <p:spPr>
          <a:xfrm>
            <a:off x="1028700" y="9654223"/>
            <a:ext cx="16007164" cy="236855"/>
          </a:xfrm>
          <a:prstGeom prst="rect">
            <a:avLst/>
          </a:prstGeom>
        </p:spPr>
        <p:txBody>
          <a:bodyPr lIns="0" tIns="0" rIns="0" bIns="0" rtlCol="0" anchor="t">
            <a:spAutoFit/>
          </a:bodyPr>
          <a:lstStyle/>
          <a:p>
            <a:pPr algn="l">
              <a:lnSpc>
                <a:spcPts val="2080"/>
              </a:lnSpc>
            </a:pPr>
            <a:r>
              <a:rPr lang="en-US" sz="1600">
                <a:solidFill>
                  <a:srgbClr val="2C2C2C"/>
                </a:solidFill>
                <a:latin typeface="Muli Semi-Bold"/>
              </a:rPr>
              <a:t>Nguồn:</a:t>
            </a:r>
            <a:r>
              <a:rPr lang="en-US" sz="1600">
                <a:solidFill>
                  <a:srgbClr val="2C2C2C"/>
                </a:solidFill>
                <a:latin typeface="Muli"/>
              </a:rPr>
              <a:t> Thêm nguồn tham khảo ở đây.</a:t>
            </a:r>
          </a:p>
        </p:txBody>
      </p:sp>
      <p:sp>
        <p:nvSpPr>
          <p:cNvPr id="14" name="Rectangle 13">
            <a:extLst>
              <a:ext uri="{FF2B5EF4-FFF2-40B4-BE49-F238E27FC236}">
                <a16:creationId xmlns:a16="http://schemas.microsoft.com/office/drawing/2014/main" id="{B9D02B46-C232-4EDC-B32C-E1E20FA52FDC}"/>
              </a:ext>
            </a:extLst>
          </p:cNvPr>
          <p:cNvSpPr/>
          <p:nvPr/>
        </p:nvSpPr>
        <p:spPr>
          <a:xfrm>
            <a:off x="-6459" y="0"/>
            <a:ext cx="18288000" cy="9258300"/>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Flowchart: Delay 14">
            <a:extLst>
              <a:ext uri="{FF2B5EF4-FFF2-40B4-BE49-F238E27FC236}">
                <a16:creationId xmlns:a16="http://schemas.microsoft.com/office/drawing/2014/main" id="{6F00CCEA-BEF5-4A53-AE1E-13E0FDEB3067}"/>
              </a:ext>
            </a:extLst>
          </p:cNvPr>
          <p:cNvSpPr/>
          <p:nvPr/>
        </p:nvSpPr>
        <p:spPr>
          <a:xfrm>
            <a:off x="-25400" y="1181100"/>
            <a:ext cx="8915400" cy="6477000"/>
          </a:xfrm>
          <a:prstGeom prst="flowChartDelay">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5">
            <a:extLst>
              <a:ext uri="{FF2B5EF4-FFF2-40B4-BE49-F238E27FC236}">
                <a16:creationId xmlns:a16="http://schemas.microsoft.com/office/drawing/2014/main" id="{61E0164D-2E00-4880-BEBD-2EF606BA69B0}"/>
              </a:ext>
            </a:extLst>
          </p:cNvPr>
          <p:cNvSpPr txBox="1"/>
          <p:nvPr/>
        </p:nvSpPr>
        <p:spPr>
          <a:xfrm>
            <a:off x="1032530" y="2854382"/>
            <a:ext cx="6413265" cy="2641749"/>
          </a:xfrm>
          <a:prstGeom prst="rect">
            <a:avLst/>
          </a:prstGeom>
        </p:spPr>
        <p:txBody>
          <a:bodyPr lIns="0" tIns="0" rIns="0" bIns="0" rtlCol="0" anchor="t">
            <a:spAutoFit/>
          </a:bodyPr>
          <a:lstStyle/>
          <a:p>
            <a:pPr algn="l">
              <a:lnSpc>
                <a:spcPts val="10320"/>
              </a:lnSpc>
            </a:pPr>
            <a:r>
              <a:rPr lang="en-US" sz="8000" dirty="0" err="1">
                <a:solidFill>
                  <a:schemeClr val="accent6">
                    <a:lumMod val="75000"/>
                  </a:schemeClr>
                </a:solidFill>
                <a:latin typeface="Saira ExtraCondensed Bold"/>
              </a:rPr>
              <a:t>Mô</a:t>
            </a:r>
            <a:r>
              <a:rPr lang="en-US" sz="8000" dirty="0">
                <a:solidFill>
                  <a:schemeClr val="accent6">
                    <a:lumMod val="75000"/>
                  </a:schemeClr>
                </a:solidFill>
                <a:latin typeface="Saira ExtraCondensed Bold"/>
              </a:rPr>
              <a:t> </a:t>
            </a:r>
            <a:r>
              <a:rPr lang="en-US" sz="8000" dirty="0" err="1">
                <a:solidFill>
                  <a:schemeClr val="accent6">
                    <a:lumMod val="75000"/>
                  </a:schemeClr>
                </a:solidFill>
                <a:latin typeface="Saira ExtraCondensed Bold"/>
              </a:rPr>
              <a:t>hình</a:t>
            </a:r>
            <a:r>
              <a:rPr lang="en-US" sz="8000" dirty="0">
                <a:solidFill>
                  <a:schemeClr val="accent6">
                    <a:lumMod val="75000"/>
                  </a:schemeClr>
                </a:solidFill>
                <a:latin typeface="Saira ExtraCondensed Bold"/>
              </a:rPr>
              <a:t> </a:t>
            </a:r>
            <a:r>
              <a:rPr lang="en-US" sz="8000" dirty="0" err="1">
                <a:solidFill>
                  <a:schemeClr val="accent6">
                    <a:lumMod val="75000"/>
                  </a:schemeClr>
                </a:solidFill>
                <a:latin typeface="Saira ExtraCondensed Bold"/>
              </a:rPr>
              <a:t>kiến</a:t>
            </a:r>
            <a:r>
              <a:rPr lang="en-US" sz="8000" dirty="0">
                <a:solidFill>
                  <a:schemeClr val="accent6">
                    <a:lumMod val="75000"/>
                  </a:schemeClr>
                </a:solidFill>
                <a:latin typeface="Saira ExtraCondensed Bold"/>
              </a:rPr>
              <a:t> </a:t>
            </a:r>
            <a:r>
              <a:rPr lang="en-US" sz="8000" dirty="0" err="1">
                <a:solidFill>
                  <a:schemeClr val="accent6">
                    <a:lumMod val="75000"/>
                  </a:schemeClr>
                </a:solidFill>
                <a:latin typeface="Saira ExtraCondensed Bold"/>
              </a:rPr>
              <a:t>trúc</a:t>
            </a:r>
            <a:endParaRPr lang="en-US" sz="8000" dirty="0">
              <a:solidFill>
                <a:schemeClr val="accent6">
                  <a:lumMod val="75000"/>
                </a:schemeClr>
              </a:solidFill>
              <a:latin typeface="Saira ExtraCondensed Bold"/>
            </a:endParaRPr>
          </a:p>
          <a:p>
            <a:pPr algn="l">
              <a:lnSpc>
                <a:spcPts val="10320"/>
              </a:lnSpc>
            </a:pPr>
            <a:r>
              <a:rPr lang="en-US" sz="8000" dirty="0">
                <a:solidFill>
                  <a:schemeClr val="accent6">
                    <a:lumMod val="75000"/>
                  </a:schemeClr>
                </a:solidFill>
                <a:latin typeface="Saira ExtraCondensed Bold"/>
              </a:rPr>
              <a:t>MVC</a:t>
            </a:r>
          </a:p>
        </p:txBody>
      </p:sp>
      <p:sp>
        <p:nvSpPr>
          <p:cNvPr id="18" name="TextBox 7">
            <a:extLst>
              <a:ext uri="{FF2B5EF4-FFF2-40B4-BE49-F238E27FC236}">
                <a16:creationId xmlns:a16="http://schemas.microsoft.com/office/drawing/2014/main" id="{1B5E6EB3-FF71-47A0-A765-E40331AA8096}"/>
              </a:ext>
            </a:extLst>
          </p:cNvPr>
          <p:cNvSpPr txBox="1"/>
          <p:nvPr/>
        </p:nvSpPr>
        <p:spPr>
          <a:xfrm>
            <a:off x="10078138" y="1355291"/>
            <a:ext cx="6441354" cy="1590179"/>
          </a:xfrm>
          <a:prstGeom prst="rect">
            <a:avLst/>
          </a:prstGeom>
        </p:spPr>
        <p:txBody>
          <a:bodyPr lIns="0" tIns="0" rIns="0" bIns="0" rtlCol="0" anchor="t">
            <a:spAutoFit/>
          </a:bodyPr>
          <a:lstStyle/>
          <a:p>
            <a:pPr marL="457200" indent="-457200" algn="l">
              <a:lnSpc>
                <a:spcPts val="3120"/>
              </a:lnSpc>
              <a:buFontTx/>
              <a:buChar char="-"/>
            </a:pPr>
            <a:r>
              <a:rPr lang="en-US" sz="3600" dirty="0">
                <a:solidFill>
                  <a:schemeClr val="bg1"/>
                </a:solidFill>
                <a:effectLst/>
                <a:latin typeface="Times New Roman" panose="02020603050405020304" pitchFamily="18" charset="0"/>
                <a:ea typeface="Times New Roman" panose="02020603050405020304" pitchFamily="18" charset="0"/>
              </a:rPr>
              <a:t>M (Model) :</a:t>
            </a:r>
            <a:endParaRPr lang="en-US" sz="2800" dirty="0">
              <a:solidFill>
                <a:schemeClr val="bg1"/>
              </a:solidFill>
              <a:effectLst/>
              <a:latin typeface="Times New Roman" panose="02020603050405020304" pitchFamily="18" charset="0"/>
              <a:ea typeface="Times New Roman" panose="02020603050405020304" pitchFamily="18" charset="0"/>
            </a:endParaRPr>
          </a:p>
          <a:p>
            <a:pPr algn="l">
              <a:lnSpc>
                <a:spcPts val="3120"/>
              </a:lnSpc>
            </a:pPr>
            <a:r>
              <a:rPr lang="en-US" sz="2800" dirty="0">
                <a:solidFill>
                  <a:schemeClr val="bg1"/>
                </a:solidFill>
                <a:effectLst/>
                <a:latin typeface="Times New Roman" panose="02020603050405020304" pitchFamily="18" charset="0"/>
                <a:ea typeface="Times New Roman" panose="02020603050405020304" pitchFamily="18" charset="0"/>
              </a:rPr>
              <a:t>+ </a:t>
            </a:r>
            <a:r>
              <a:rPr lang="en-US" sz="2800" dirty="0">
                <a:solidFill>
                  <a:schemeClr val="bg1"/>
                </a:solidFill>
                <a:latin typeface="Times New Roman" panose="02020603050405020304" pitchFamily="18" charset="0"/>
                <a:ea typeface="Times New Roman" panose="02020603050405020304" pitchFamily="18" charset="0"/>
              </a:rPr>
              <a:t>L</a:t>
            </a:r>
            <a:r>
              <a:rPr lang="vi-VN" sz="2800" dirty="0">
                <a:solidFill>
                  <a:schemeClr val="bg1"/>
                </a:solidFill>
                <a:effectLst/>
                <a:latin typeface="Times New Roman" panose="02020603050405020304" pitchFamily="18" charset="0"/>
                <a:ea typeface="Times New Roman" panose="02020603050405020304" pitchFamily="18" charset="0"/>
              </a:rPr>
              <a:t>ưu trữ dữ liệu và logic liên quan</a:t>
            </a:r>
            <a:r>
              <a:rPr lang="en-US" sz="2800" dirty="0">
                <a:solidFill>
                  <a:schemeClr val="bg1"/>
                </a:solidFill>
                <a:latin typeface="Times New Roman" panose="02020603050405020304" pitchFamily="18" charset="0"/>
                <a:ea typeface="Times New Roman" panose="02020603050405020304" pitchFamily="18" charset="0"/>
              </a:rPr>
              <a:t>.</a:t>
            </a:r>
          </a:p>
          <a:p>
            <a:pPr algn="l">
              <a:lnSpc>
                <a:spcPts val="3120"/>
              </a:lnSpc>
            </a:pPr>
            <a:r>
              <a:rPr lang="en-US" sz="2800" dirty="0">
                <a:solidFill>
                  <a:schemeClr val="bg1"/>
                </a:solidFill>
                <a:latin typeface="Times New Roman" panose="02020603050405020304" pitchFamily="18" charset="0"/>
                <a:ea typeface="Times New Roman" panose="02020603050405020304" pitchFamily="18" charset="0"/>
              </a:rPr>
              <a:t>+ </a:t>
            </a:r>
            <a:r>
              <a:rPr lang="en-US" sz="2800" dirty="0" err="1">
                <a:solidFill>
                  <a:schemeClr val="bg1"/>
                </a:solidFill>
                <a:latin typeface="Times New Roman" panose="02020603050405020304" pitchFamily="18" charset="0"/>
                <a:ea typeface="Times New Roman" panose="02020603050405020304" pitchFamily="18" charset="0"/>
              </a:rPr>
              <a:t>Xử</a:t>
            </a:r>
            <a:r>
              <a:rPr lang="vi-VN" sz="2800" dirty="0">
                <a:solidFill>
                  <a:schemeClr val="bg1"/>
                </a:solidFill>
                <a:effectLst/>
                <a:latin typeface="Times New Roman" panose="02020603050405020304" pitchFamily="18" charset="0"/>
                <a:ea typeface="Times New Roman" panose="02020603050405020304" pitchFamily="18" charset="0"/>
              </a:rPr>
              <a:t> lý các tác vụ như truy vấn, thêm, sửa </a:t>
            </a:r>
            <a:r>
              <a:rPr lang="en-US" sz="2800" dirty="0">
                <a:solidFill>
                  <a:schemeClr val="bg1"/>
                </a:solidFill>
                <a:latin typeface="Times New Roman" panose="02020603050405020304" pitchFamily="18" charset="0"/>
                <a:ea typeface="Times New Roman" panose="02020603050405020304" pitchFamily="18" charset="0"/>
              </a:rPr>
              <a:t>   </a:t>
            </a:r>
            <a:r>
              <a:rPr lang="vi-VN" sz="2800" dirty="0">
                <a:solidFill>
                  <a:schemeClr val="bg1"/>
                </a:solidFill>
                <a:effectLst/>
                <a:latin typeface="Times New Roman" panose="02020603050405020304" pitchFamily="18" charset="0"/>
                <a:ea typeface="Times New Roman" panose="02020603050405020304" pitchFamily="18" charset="0"/>
              </a:rPr>
              <a:t>hoặc xóa dữ liệu. </a:t>
            </a:r>
            <a:endParaRPr lang="en-US" sz="2800" dirty="0">
              <a:solidFill>
                <a:schemeClr val="bg1"/>
              </a:solidFill>
              <a:latin typeface="Muli Semi-Bold"/>
            </a:endParaRPr>
          </a:p>
        </p:txBody>
      </p:sp>
      <p:sp>
        <p:nvSpPr>
          <p:cNvPr id="22" name="TextBox 7">
            <a:extLst>
              <a:ext uri="{FF2B5EF4-FFF2-40B4-BE49-F238E27FC236}">
                <a16:creationId xmlns:a16="http://schemas.microsoft.com/office/drawing/2014/main" id="{29C64D4F-59FF-4D2C-A265-94C9E09D7DEB}"/>
              </a:ext>
            </a:extLst>
          </p:cNvPr>
          <p:cNvSpPr txBox="1"/>
          <p:nvPr/>
        </p:nvSpPr>
        <p:spPr>
          <a:xfrm>
            <a:off x="10040038" y="3915389"/>
            <a:ext cx="6441354" cy="1590179"/>
          </a:xfrm>
          <a:prstGeom prst="rect">
            <a:avLst/>
          </a:prstGeom>
        </p:spPr>
        <p:txBody>
          <a:bodyPr lIns="0" tIns="0" rIns="0" bIns="0" rtlCol="0" anchor="t">
            <a:spAutoFit/>
          </a:bodyPr>
          <a:lstStyle/>
          <a:p>
            <a:pPr marL="342900" indent="-342900" algn="l">
              <a:lnSpc>
                <a:spcPts val="3120"/>
              </a:lnSpc>
              <a:buFontTx/>
              <a:buChar char="-"/>
            </a:pPr>
            <a:r>
              <a:rPr lang="en-US" sz="3600" dirty="0">
                <a:solidFill>
                  <a:schemeClr val="bg1"/>
                </a:solidFill>
                <a:effectLst/>
                <a:latin typeface="Times New Roman" panose="02020603050405020304" pitchFamily="18" charset="0"/>
                <a:ea typeface="Times New Roman" panose="02020603050405020304" pitchFamily="18" charset="0"/>
              </a:rPr>
              <a:t>V (View) : </a:t>
            </a:r>
          </a:p>
          <a:p>
            <a:pPr algn="l">
              <a:lnSpc>
                <a:spcPts val="3120"/>
              </a:lnSpc>
            </a:pPr>
            <a:r>
              <a:rPr lang="en-US" sz="2800" dirty="0">
                <a:solidFill>
                  <a:schemeClr val="bg1"/>
                </a:solidFill>
                <a:effectLst/>
                <a:latin typeface="Times New Roman" panose="02020603050405020304" pitchFamily="18" charset="0"/>
                <a:ea typeface="Times New Roman" panose="02020603050405020304" pitchFamily="18" charset="0"/>
              </a:rPr>
              <a:t>+</a:t>
            </a:r>
            <a:r>
              <a:rPr lang="en-US" sz="2800" dirty="0" err="1">
                <a:solidFill>
                  <a:schemeClr val="bg1"/>
                </a:solidFill>
                <a:effectLst/>
                <a:latin typeface="Times New Roman" panose="02020603050405020304" pitchFamily="18" charset="0"/>
                <a:ea typeface="Times New Roman" panose="02020603050405020304" pitchFamily="18" charset="0"/>
              </a:rPr>
              <a:t>Hiển</a:t>
            </a:r>
            <a:r>
              <a:rPr lang="en-US" sz="2800" dirty="0">
                <a:solidFill>
                  <a:schemeClr val="bg1"/>
                </a:solidFill>
                <a:effectLst/>
                <a:latin typeface="Times New Roman" panose="02020603050405020304" pitchFamily="18" charset="0"/>
                <a:ea typeface="Times New Roman" panose="02020603050405020304" pitchFamily="18" charset="0"/>
              </a:rPr>
              <a:t> </a:t>
            </a:r>
            <a:r>
              <a:rPr lang="en-US" sz="2800" dirty="0" err="1">
                <a:solidFill>
                  <a:schemeClr val="bg1"/>
                </a:solidFill>
                <a:effectLst/>
                <a:latin typeface="Times New Roman" panose="02020603050405020304" pitchFamily="18" charset="0"/>
                <a:ea typeface="Times New Roman" panose="02020603050405020304" pitchFamily="18" charset="0"/>
              </a:rPr>
              <a:t>thị</a:t>
            </a:r>
            <a:r>
              <a:rPr lang="en-US" sz="2800" dirty="0">
                <a:solidFill>
                  <a:schemeClr val="bg1"/>
                </a:solidFill>
                <a:effectLst/>
                <a:latin typeface="Times New Roman" panose="02020603050405020304" pitchFamily="18" charset="0"/>
                <a:ea typeface="Times New Roman" panose="02020603050405020304" pitchFamily="18" charset="0"/>
              </a:rPr>
              <a:t> </a:t>
            </a:r>
            <a:r>
              <a:rPr lang="en-US" sz="2800" dirty="0" err="1">
                <a:solidFill>
                  <a:schemeClr val="bg1"/>
                </a:solidFill>
                <a:effectLst/>
                <a:latin typeface="Times New Roman" panose="02020603050405020304" pitchFamily="18" charset="0"/>
                <a:ea typeface="Times New Roman" panose="02020603050405020304" pitchFamily="18" charset="0"/>
              </a:rPr>
              <a:t>dữ</a:t>
            </a:r>
            <a:r>
              <a:rPr lang="en-US" sz="2800" dirty="0">
                <a:solidFill>
                  <a:schemeClr val="bg1"/>
                </a:solidFill>
                <a:effectLst/>
                <a:latin typeface="Times New Roman" panose="02020603050405020304" pitchFamily="18" charset="0"/>
                <a:ea typeface="Times New Roman" panose="02020603050405020304" pitchFamily="18" charset="0"/>
              </a:rPr>
              <a:t> </a:t>
            </a:r>
            <a:r>
              <a:rPr lang="en-US" sz="2800" dirty="0" err="1">
                <a:solidFill>
                  <a:schemeClr val="bg1"/>
                </a:solidFill>
                <a:effectLst/>
                <a:latin typeface="Times New Roman" panose="02020603050405020304" pitchFamily="18" charset="0"/>
                <a:ea typeface="Times New Roman" panose="02020603050405020304" pitchFamily="18" charset="0"/>
              </a:rPr>
              <a:t>liệu</a:t>
            </a:r>
            <a:r>
              <a:rPr lang="en-US" sz="2800" dirty="0">
                <a:solidFill>
                  <a:schemeClr val="bg1"/>
                </a:solidFill>
                <a:effectLst/>
                <a:latin typeface="Times New Roman" panose="02020603050405020304" pitchFamily="18" charset="0"/>
                <a:ea typeface="Times New Roman" panose="02020603050405020304" pitchFamily="18" charset="0"/>
              </a:rPr>
              <a:t>, </a:t>
            </a:r>
            <a:r>
              <a:rPr lang="en-US" sz="2800" dirty="0" err="1">
                <a:solidFill>
                  <a:schemeClr val="bg1"/>
                </a:solidFill>
                <a:effectLst/>
                <a:latin typeface="Times New Roman" panose="02020603050405020304" pitchFamily="18" charset="0"/>
                <a:ea typeface="Times New Roman" panose="02020603050405020304" pitchFamily="18" charset="0"/>
              </a:rPr>
              <a:t>giúp</a:t>
            </a:r>
            <a:r>
              <a:rPr lang="en-US" sz="2800" dirty="0">
                <a:solidFill>
                  <a:schemeClr val="bg1"/>
                </a:solidFill>
                <a:effectLst/>
                <a:latin typeface="Times New Roman" panose="02020603050405020304" pitchFamily="18" charset="0"/>
                <a:ea typeface="Times New Roman" panose="02020603050405020304" pitchFamily="18" charset="0"/>
              </a:rPr>
              <a:t> </a:t>
            </a:r>
            <a:r>
              <a:rPr lang="en-US" sz="2800" dirty="0" err="1">
                <a:solidFill>
                  <a:schemeClr val="bg1"/>
                </a:solidFill>
                <a:effectLst/>
                <a:latin typeface="Times New Roman" panose="02020603050405020304" pitchFamily="18" charset="0"/>
                <a:ea typeface="Times New Roman" panose="02020603050405020304" pitchFamily="18" charset="0"/>
              </a:rPr>
              <a:t>người</a:t>
            </a:r>
            <a:r>
              <a:rPr lang="en-US" sz="2800" dirty="0">
                <a:solidFill>
                  <a:schemeClr val="bg1"/>
                </a:solidFill>
                <a:effectLst/>
                <a:latin typeface="Times New Roman" panose="02020603050405020304" pitchFamily="18" charset="0"/>
                <a:ea typeface="Times New Roman" panose="02020603050405020304" pitchFamily="18" charset="0"/>
              </a:rPr>
              <a:t> dung 		          </a:t>
            </a:r>
            <a:r>
              <a:rPr lang="en-US" sz="2800" dirty="0" err="1">
                <a:solidFill>
                  <a:schemeClr val="bg1"/>
                </a:solidFill>
                <a:effectLst/>
                <a:latin typeface="Times New Roman" panose="02020603050405020304" pitchFamily="18" charset="0"/>
                <a:ea typeface="Times New Roman" panose="02020603050405020304" pitchFamily="18" charset="0"/>
              </a:rPr>
              <a:t>tương</a:t>
            </a:r>
            <a:r>
              <a:rPr lang="en-US" sz="2800" dirty="0">
                <a:solidFill>
                  <a:schemeClr val="bg1"/>
                </a:solidFill>
                <a:effectLst/>
                <a:latin typeface="Times New Roman" panose="02020603050405020304" pitchFamily="18" charset="0"/>
                <a:ea typeface="Times New Roman" panose="02020603050405020304" pitchFamily="18" charset="0"/>
              </a:rPr>
              <a:t> </a:t>
            </a:r>
            <a:r>
              <a:rPr lang="en-US" sz="2800" dirty="0" err="1">
                <a:solidFill>
                  <a:schemeClr val="bg1"/>
                </a:solidFill>
                <a:effectLst/>
                <a:latin typeface="Times New Roman" panose="02020603050405020304" pitchFamily="18" charset="0"/>
                <a:ea typeface="Times New Roman" panose="02020603050405020304" pitchFamily="18" charset="0"/>
              </a:rPr>
              <a:t>tác</a:t>
            </a:r>
            <a:r>
              <a:rPr lang="en-US" sz="2800" dirty="0">
                <a:solidFill>
                  <a:schemeClr val="bg1"/>
                </a:solidFill>
                <a:effectLst/>
                <a:latin typeface="Times New Roman" panose="02020603050405020304" pitchFamily="18" charset="0"/>
                <a:ea typeface="Times New Roman" panose="02020603050405020304" pitchFamily="18" charset="0"/>
              </a:rPr>
              <a:t> </a:t>
            </a:r>
            <a:r>
              <a:rPr lang="en-US" sz="2800" dirty="0" err="1">
                <a:solidFill>
                  <a:schemeClr val="bg1"/>
                </a:solidFill>
                <a:effectLst/>
                <a:latin typeface="Times New Roman" panose="02020603050405020304" pitchFamily="18" charset="0"/>
                <a:ea typeface="Times New Roman" panose="02020603050405020304" pitchFamily="18" charset="0"/>
              </a:rPr>
              <a:t>với</a:t>
            </a:r>
            <a:r>
              <a:rPr lang="en-US" sz="2800" dirty="0">
                <a:solidFill>
                  <a:schemeClr val="bg1"/>
                </a:solidFill>
                <a:effectLst/>
                <a:latin typeface="Times New Roman" panose="02020603050405020304" pitchFamily="18" charset="0"/>
                <a:ea typeface="Times New Roman" panose="02020603050405020304" pitchFamily="18" charset="0"/>
              </a:rPr>
              <a:t> </a:t>
            </a:r>
            <a:r>
              <a:rPr lang="en-US" sz="2800" dirty="0" err="1">
                <a:solidFill>
                  <a:schemeClr val="bg1"/>
                </a:solidFill>
                <a:effectLst/>
                <a:latin typeface="Times New Roman" panose="02020603050405020304" pitchFamily="18" charset="0"/>
                <a:ea typeface="Times New Roman" panose="02020603050405020304" pitchFamily="18" charset="0"/>
              </a:rPr>
              <a:t>hệ</a:t>
            </a:r>
            <a:r>
              <a:rPr lang="en-US" sz="2800" dirty="0">
                <a:solidFill>
                  <a:schemeClr val="bg1"/>
                </a:solidFill>
                <a:effectLst/>
                <a:latin typeface="Times New Roman" panose="02020603050405020304" pitchFamily="18" charset="0"/>
                <a:ea typeface="Times New Roman" panose="02020603050405020304" pitchFamily="18" charset="0"/>
              </a:rPr>
              <a:t> </a:t>
            </a:r>
            <a:r>
              <a:rPr lang="en-US" sz="2800" dirty="0" err="1">
                <a:solidFill>
                  <a:schemeClr val="bg1"/>
                </a:solidFill>
                <a:effectLst/>
                <a:latin typeface="Times New Roman" panose="02020603050405020304" pitchFamily="18" charset="0"/>
                <a:ea typeface="Times New Roman" panose="02020603050405020304" pitchFamily="18" charset="0"/>
              </a:rPr>
              <a:t>thống</a:t>
            </a:r>
            <a:r>
              <a:rPr lang="en-US" sz="2800" dirty="0">
                <a:solidFill>
                  <a:schemeClr val="bg1"/>
                </a:solidFill>
                <a:latin typeface="Times New Roman" panose="02020603050405020304" pitchFamily="18" charset="0"/>
                <a:ea typeface="Times New Roman" panose="02020603050405020304" pitchFamily="18" charset="0"/>
              </a:rPr>
              <a:t>.  </a:t>
            </a:r>
          </a:p>
          <a:p>
            <a:pPr algn="l">
              <a:lnSpc>
                <a:spcPts val="3120"/>
              </a:lnSpc>
            </a:pPr>
            <a:r>
              <a:rPr lang="en-US" sz="2800" dirty="0">
                <a:solidFill>
                  <a:schemeClr val="bg1"/>
                </a:solidFill>
                <a:latin typeface="Times New Roman" panose="02020603050405020304" pitchFamily="18" charset="0"/>
                <a:ea typeface="Times New Roman" panose="02020603050405020304" pitchFamily="18" charset="0"/>
              </a:rPr>
              <a:t>+ </a:t>
            </a:r>
            <a:r>
              <a:rPr lang="en-US" sz="2800" dirty="0" err="1">
                <a:solidFill>
                  <a:schemeClr val="bg1"/>
                </a:solidFill>
                <a:latin typeface="Times New Roman" panose="02020603050405020304" pitchFamily="18" charset="0"/>
                <a:ea typeface="Times New Roman" panose="02020603050405020304" pitchFamily="18" charset="0"/>
              </a:rPr>
              <a:t>Tạo</a:t>
            </a:r>
            <a:r>
              <a:rPr lang="en-US" sz="2800" dirty="0">
                <a:solidFill>
                  <a:schemeClr val="bg1"/>
                </a:solidFill>
                <a:latin typeface="Times New Roman" panose="02020603050405020304" pitchFamily="18" charset="0"/>
                <a:ea typeface="Times New Roman" panose="02020603050405020304" pitchFamily="18" charset="0"/>
              </a:rPr>
              <a:t> </a:t>
            </a:r>
            <a:r>
              <a:rPr lang="en-US" sz="2800" dirty="0" err="1">
                <a:solidFill>
                  <a:schemeClr val="bg1"/>
                </a:solidFill>
                <a:latin typeface="Times New Roman" panose="02020603050405020304" pitchFamily="18" charset="0"/>
                <a:ea typeface="Times New Roman" panose="02020603050405020304" pitchFamily="18" charset="0"/>
              </a:rPr>
              <a:t>bởi</a:t>
            </a:r>
            <a:r>
              <a:rPr lang="en-US" sz="2800" dirty="0">
                <a:solidFill>
                  <a:schemeClr val="bg1"/>
                </a:solidFill>
                <a:latin typeface="Times New Roman" panose="02020603050405020304" pitchFamily="18" charset="0"/>
                <a:ea typeface="Times New Roman" panose="02020603050405020304" pitchFamily="18" charset="0"/>
              </a:rPr>
              <a:t> </a:t>
            </a:r>
            <a:r>
              <a:rPr lang="en-US" sz="2800" dirty="0" err="1">
                <a:solidFill>
                  <a:schemeClr val="bg1"/>
                </a:solidFill>
                <a:latin typeface="Times New Roman" panose="02020603050405020304" pitchFamily="18" charset="0"/>
                <a:ea typeface="Times New Roman" panose="02020603050405020304" pitchFamily="18" charset="0"/>
              </a:rPr>
              <a:t>dữ</a:t>
            </a:r>
            <a:r>
              <a:rPr lang="en-US" sz="2800" dirty="0">
                <a:solidFill>
                  <a:schemeClr val="bg1"/>
                </a:solidFill>
                <a:latin typeface="Times New Roman" panose="02020603050405020304" pitchFamily="18" charset="0"/>
                <a:ea typeface="Times New Roman" panose="02020603050405020304" pitchFamily="18" charset="0"/>
              </a:rPr>
              <a:t>  </a:t>
            </a:r>
            <a:r>
              <a:rPr lang="en-US" sz="2800" dirty="0" err="1">
                <a:solidFill>
                  <a:schemeClr val="bg1"/>
                </a:solidFill>
                <a:latin typeface="Times New Roman" panose="02020603050405020304" pitchFamily="18" charset="0"/>
                <a:ea typeface="Times New Roman" panose="02020603050405020304" pitchFamily="18" charset="0"/>
              </a:rPr>
              <a:t>liệu</a:t>
            </a:r>
            <a:r>
              <a:rPr lang="en-US" sz="2800" dirty="0">
                <a:solidFill>
                  <a:schemeClr val="bg1"/>
                </a:solidFill>
                <a:latin typeface="Times New Roman" panose="02020603050405020304" pitchFamily="18" charset="0"/>
                <a:ea typeface="Times New Roman" panose="02020603050405020304" pitchFamily="18" charset="0"/>
              </a:rPr>
              <a:t> </a:t>
            </a:r>
            <a:r>
              <a:rPr lang="en-US" sz="2800" dirty="0" err="1">
                <a:solidFill>
                  <a:schemeClr val="bg1"/>
                </a:solidFill>
                <a:latin typeface="Times New Roman" panose="02020603050405020304" pitchFamily="18" charset="0"/>
                <a:ea typeface="Times New Roman" panose="02020603050405020304" pitchFamily="18" charset="0"/>
              </a:rPr>
              <a:t>lấy</a:t>
            </a:r>
            <a:r>
              <a:rPr lang="en-US" sz="2800" dirty="0">
                <a:solidFill>
                  <a:schemeClr val="bg1"/>
                </a:solidFill>
                <a:latin typeface="Times New Roman" panose="02020603050405020304" pitchFamily="18" charset="0"/>
                <a:ea typeface="Times New Roman" panose="02020603050405020304" pitchFamily="18" charset="0"/>
              </a:rPr>
              <a:t> </a:t>
            </a:r>
            <a:r>
              <a:rPr lang="en-US" sz="2800" dirty="0" err="1">
                <a:solidFill>
                  <a:schemeClr val="bg1"/>
                </a:solidFill>
                <a:latin typeface="Times New Roman" panose="02020603050405020304" pitchFamily="18" charset="0"/>
                <a:ea typeface="Times New Roman" panose="02020603050405020304" pitchFamily="18" charset="0"/>
              </a:rPr>
              <a:t>từ</a:t>
            </a:r>
            <a:r>
              <a:rPr lang="en-US" sz="2800" dirty="0">
                <a:solidFill>
                  <a:schemeClr val="bg1"/>
                </a:solidFill>
                <a:latin typeface="Times New Roman" panose="02020603050405020304" pitchFamily="18" charset="0"/>
                <a:ea typeface="Times New Roman" panose="02020603050405020304" pitchFamily="18" charset="0"/>
              </a:rPr>
              <a:t> Model</a:t>
            </a:r>
            <a:r>
              <a:rPr lang="en-US" sz="2400" dirty="0">
                <a:solidFill>
                  <a:schemeClr val="bg1"/>
                </a:solidFill>
                <a:latin typeface="Times New Roman" panose="02020603050405020304" pitchFamily="18" charset="0"/>
                <a:ea typeface="Times New Roman" panose="02020603050405020304" pitchFamily="18" charset="0"/>
              </a:rPr>
              <a:t>	</a:t>
            </a:r>
            <a:endParaRPr lang="en-US" sz="2400" dirty="0">
              <a:solidFill>
                <a:schemeClr val="bg1"/>
              </a:solidFill>
              <a:latin typeface="Muli Semi-Bold"/>
            </a:endParaRPr>
          </a:p>
        </p:txBody>
      </p:sp>
      <p:sp>
        <p:nvSpPr>
          <p:cNvPr id="23" name="TextBox 7">
            <a:extLst>
              <a:ext uri="{FF2B5EF4-FFF2-40B4-BE49-F238E27FC236}">
                <a16:creationId xmlns:a16="http://schemas.microsoft.com/office/drawing/2014/main" id="{387FC078-3FD4-4595-B309-CCEC3941C9CE}"/>
              </a:ext>
            </a:extLst>
          </p:cNvPr>
          <p:cNvSpPr txBox="1"/>
          <p:nvPr/>
        </p:nvSpPr>
        <p:spPr>
          <a:xfrm>
            <a:off x="10065438" y="6464718"/>
            <a:ext cx="6441354" cy="1564083"/>
          </a:xfrm>
          <a:prstGeom prst="rect">
            <a:avLst/>
          </a:prstGeom>
        </p:spPr>
        <p:txBody>
          <a:bodyPr lIns="0" tIns="0" rIns="0" bIns="0" rtlCol="0" anchor="t">
            <a:spAutoFit/>
          </a:bodyPr>
          <a:lstStyle/>
          <a:p>
            <a:pPr marL="342900" indent="-342900">
              <a:lnSpc>
                <a:spcPts val="3120"/>
              </a:lnSpc>
              <a:buFontTx/>
              <a:buChar char="-"/>
            </a:pPr>
            <a:r>
              <a:rPr lang="en-US" sz="3600" dirty="0">
                <a:solidFill>
                  <a:schemeClr val="bg1"/>
                </a:solidFill>
                <a:latin typeface="Times New Roman" panose="02020603050405020304" pitchFamily="18" charset="0"/>
                <a:ea typeface="Times New Roman" panose="02020603050405020304" pitchFamily="18" charset="0"/>
              </a:rPr>
              <a:t>C</a:t>
            </a:r>
            <a:r>
              <a:rPr lang="en-US" sz="3600" dirty="0">
                <a:solidFill>
                  <a:schemeClr val="bg1"/>
                </a:solidFill>
                <a:effectLst/>
                <a:latin typeface="Times New Roman" panose="02020603050405020304" pitchFamily="18" charset="0"/>
                <a:ea typeface="Times New Roman" panose="02020603050405020304" pitchFamily="18" charset="0"/>
              </a:rPr>
              <a:t> (Controller) : </a:t>
            </a:r>
          </a:p>
          <a:p>
            <a:pPr>
              <a:lnSpc>
                <a:spcPts val="3120"/>
              </a:lnSpc>
            </a:pPr>
            <a:r>
              <a:rPr lang="en-US" sz="2400" dirty="0">
                <a:solidFill>
                  <a:schemeClr val="bg1"/>
                </a:solidFill>
                <a:effectLst/>
                <a:latin typeface="Times New Roman" panose="02020603050405020304" pitchFamily="18" charset="0"/>
                <a:ea typeface="Times New Roman" panose="02020603050405020304" pitchFamily="18" charset="0"/>
              </a:rPr>
              <a:t>+</a:t>
            </a:r>
            <a:r>
              <a:rPr lang="en-US" sz="2400" dirty="0">
                <a:solidFill>
                  <a:schemeClr val="bg1"/>
                </a:solidFill>
                <a:latin typeface="Times New Roman" panose="02020603050405020304" pitchFamily="18" charset="0"/>
                <a:ea typeface="Times New Roman" panose="02020603050405020304" pitchFamily="18" charset="0"/>
              </a:rPr>
              <a:t> </a:t>
            </a:r>
            <a:r>
              <a:rPr lang="en-US" sz="2400" dirty="0" err="1">
                <a:solidFill>
                  <a:schemeClr val="bg1"/>
                </a:solidFill>
                <a:latin typeface="Times New Roman" panose="02020603050405020304" pitchFamily="18" charset="0"/>
                <a:ea typeface="Times New Roman" panose="02020603050405020304" pitchFamily="18" charset="0"/>
              </a:rPr>
              <a:t>Nơi</a:t>
            </a:r>
            <a:r>
              <a:rPr lang="en-US" sz="2400" dirty="0">
                <a:solidFill>
                  <a:schemeClr val="bg1"/>
                </a:solidFill>
                <a:latin typeface="Times New Roman" panose="02020603050405020304" pitchFamily="18" charset="0"/>
                <a:ea typeface="Times New Roman" panose="02020603050405020304" pitchFamily="18" charset="0"/>
              </a:rPr>
              <a:t> </a:t>
            </a:r>
            <a:r>
              <a:rPr lang="en-US" sz="2400" dirty="0" err="1">
                <a:solidFill>
                  <a:schemeClr val="bg1"/>
                </a:solidFill>
                <a:latin typeface="Times New Roman" panose="02020603050405020304" pitchFamily="18" charset="0"/>
                <a:ea typeface="Times New Roman" panose="02020603050405020304" pitchFamily="18" charset="0"/>
              </a:rPr>
              <a:t>tiếp</a:t>
            </a:r>
            <a:r>
              <a:rPr lang="en-US" sz="2400" dirty="0">
                <a:solidFill>
                  <a:schemeClr val="bg1"/>
                </a:solidFill>
                <a:latin typeface="Times New Roman" panose="02020603050405020304" pitchFamily="18" charset="0"/>
                <a:ea typeface="Times New Roman" panose="02020603050405020304" pitchFamily="18" charset="0"/>
              </a:rPr>
              <a:t> </a:t>
            </a:r>
            <a:r>
              <a:rPr lang="en-US" sz="2400" dirty="0" err="1">
                <a:solidFill>
                  <a:schemeClr val="bg1"/>
                </a:solidFill>
                <a:latin typeface="Times New Roman" panose="02020603050405020304" pitchFamily="18" charset="0"/>
                <a:ea typeface="Times New Roman" panose="02020603050405020304" pitchFamily="18" charset="0"/>
              </a:rPr>
              <a:t>nhận</a:t>
            </a:r>
            <a:r>
              <a:rPr lang="en-US" sz="2400" dirty="0">
                <a:solidFill>
                  <a:schemeClr val="bg1"/>
                </a:solidFill>
                <a:latin typeface="Times New Roman" panose="02020603050405020304" pitchFamily="18" charset="0"/>
                <a:ea typeface="Times New Roman" panose="02020603050405020304" pitchFamily="18" charset="0"/>
              </a:rPr>
              <a:t> </a:t>
            </a:r>
            <a:r>
              <a:rPr lang="en-US" sz="2400" dirty="0" err="1">
                <a:solidFill>
                  <a:schemeClr val="bg1"/>
                </a:solidFill>
                <a:latin typeface="Times New Roman" panose="02020603050405020304" pitchFamily="18" charset="0"/>
                <a:ea typeface="Times New Roman" panose="02020603050405020304" pitchFamily="18" charset="0"/>
              </a:rPr>
              <a:t>yêu</a:t>
            </a:r>
            <a:r>
              <a:rPr lang="en-US" sz="2400" dirty="0">
                <a:solidFill>
                  <a:schemeClr val="bg1"/>
                </a:solidFill>
                <a:latin typeface="Times New Roman" panose="02020603050405020304" pitchFamily="18" charset="0"/>
                <a:ea typeface="Times New Roman" panose="02020603050405020304" pitchFamily="18" charset="0"/>
              </a:rPr>
              <a:t> </a:t>
            </a:r>
            <a:r>
              <a:rPr lang="en-US" sz="2400" dirty="0" err="1">
                <a:solidFill>
                  <a:schemeClr val="bg1"/>
                </a:solidFill>
                <a:latin typeface="Times New Roman" panose="02020603050405020304" pitchFamily="18" charset="0"/>
                <a:ea typeface="Times New Roman" panose="02020603050405020304" pitchFamily="18" charset="0"/>
              </a:rPr>
              <a:t>cầu</a:t>
            </a:r>
            <a:r>
              <a:rPr lang="en-US" sz="2400" dirty="0">
                <a:solidFill>
                  <a:schemeClr val="bg1"/>
                </a:solidFill>
                <a:latin typeface="Times New Roman" panose="02020603050405020304" pitchFamily="18" charset="0"/>
                <a:ea typeface="Times New Roman" panose="02020603050405020304" pitchFamily="18" charset="0"/>
              </a:rPr>
              <a:t> </a:t>
            </a:r>
            <a:r>
              <a:rPr lang="en-US" sz="2400" dirty="0" err="1">
                <a:solidFill>
                  <a:schemeClr val="bg1"/>
                </a:solidFill>
                <a:latin typeface="Times New Roman" panose="02020603050405020304" pitchFamily="18" charset="0"/>
                <a:ea typeface="Times New Roman" panose="02020603050405020304" pitchFamily="18" charset="0"/>
              </a:rPr>
              <a:t>xử</a:t>
            </a:r>
            <a:r>
              <a:rPr lang="en-US" sz="2400" dirty="0">
                <a:solidFill>
                  <a:schemeClr val="bg1"/>
                </a:solidFill>
                <a:latin typeface="Times New Roman" panose="02020603050405020304" pitchFamily="18" charset="0"/>
                <a:ea typeface="Times New Roman" panose="02020603050405020304" pitchFamily="18" charset="0"/>
              </a:rPr>
              <a:t> </a:t>
            </a:r>
            <a:r>
              <a:rPr lang="en-US" sz="2400" dirty="0" err="1">
                <a:solidFill>
                  <a:schemeClr val="bg1"/>
                </a:solidFill>
                <a:latin typeface="Times New Roman" panose="02020603050405020304" pitchFamily="18" charset="0"/>
                <a:ea typeface="Times New Roman" panose="02020603050405020304" pitchFamily="18" charset="0"/>
              </a:rPr>
              <a:t>lý</a:t>
            </a:r>
            <a:r>
              <a:rPr lang="en-US" sz="2400" dirty="0">
                <a:solidFill>
                  <a:schemeClr val="bg1"/>
                </a:solidFill>
                <a:latin typeface="Times New Roman" panose="02020603050405020304" pitchFamily="18" charset="0"/>
                <a:ea typeface="Times New Roman" panose="02020603050405020304" pitchFamily="18" charset="0"/>
              </a:rPr>
              <a:t> </a:t>
            </a:r>
            <a:r>
              <a:rPr lang="en-US" sz="2400" dirty="0" err="1">
                <a:solidFill>
                  <a:schemeClr val="bg1"/>
                </a:solidFill>
                <a:latin typeface="Times New Roman" panose="02020603050405020304" pitchFamily="18" charset="0"/>
                <a:ea typeface="Times New Roman" panose="02020603050405020304" pitchFamily="18" charset="0"/>
              </a:rPr>
              <a:t>từ</a:t>
            </a:r>
            <a:r>
              <a:rPr lang="en-US" sz="2400" dirty="0">
                <a:solidFill>
                  <a:schemeClr val="bg1"/>
                </a:solidFill>
                <a:latin typeface="Times New Roman" panose="02020603050405020304" pitchFamily="18" charset="0"/>
                <a:ea typeface="Times New Roman" panose="02020603050405020304" pitchFamily="18" charset="0"/>
              </a:rPr>
              <a:t> 			          </a:t>
            </a:r>
            <a:r>
              <a:rPr lang="en-US" sz="2400" dirty="0" err="1">
                <a:solidFill>
                  <a:schemeClr val="bg1"/>
                </a:solidFill>
                <a:latin typeface="Times New Roman" panose="02020603050405020304" pitchFamily="18" charset="0"/>
                <a:ea typeface="Times New Roman" panose="02020603050405020304" pitchFamily="18" charset="0"/>
              </a:rPr>
              <a:t>người</a:t>
            </a:r>
            <a:r>
              <a:rPr lang="en-US" sz="2400" dirty="0">
                <a:solidFill>
                  <a:schemeClr val="bg1"/>
                </a:solidFill>
                <a:latin typeface="Times New Roman" panose="02020603050405020304" pitchFamily="18" charset="0"/>
                <a:ea typeface="Times New Roman" panose="02020603050405020304" pitchFamily="18" charset="0"/>
              </a:rPr>
              <a:t> dung.</a:t>
            </a:r>
          </a:p>
          <a:p>
            <a:pPr>
              <a:lnSpc>
                <a:spcPts val="3120"/>
              </a:lnSpc>
            </a:pPr>
            <a:r>
              <a:rPr lang="en-US" sz="2400" dirty="0">
                <a:solidFill>
                  <a:schemeClr val="bg1"/>
                </a:solidFill>
                <a:latin typeface="Times New Roman" panose="02020603050405020304" pitchFamily="18" charset="0"/>
                <a:ea typeface="Times New Roman" panose="02020603050405020304" pitchFamily="18" charset="0"/>
              </a:rPr>
              <a:t>+</a:t>
            </a:r>
            <a:r>
              <a:rPr lang="en-US" sz="2400" dirty="0" err="1">
                <a:solidFill>
                  <a:schemeClr val="bg1"/>
                </a:solidFill>
                <a:latin typeface="Times New Roman" panose="02020603050405020304" pitchFamily="18" charset="0"/>
                <a:ea typeface="Times New Roman" panose="02020603050405020304" pitchFamily="18" charset="0"/>
              </a:rPr>
              <a:t>Lấy</a:t>
            </a:r>
            <a:r>
              <a:rPr lang="en-US" sz="2400" dirty="0">
                <a:solidFill>
                  <a:schemeClr val="bg1"/>
                </a:solidFill>
                <a:latin typeface="Times New Roman" panose="02020603050405020304" pitchFamily="18" charset="0"/>
                <a:ea typeface="Times New Roman" panose="02020603050405020304" pitchFamily="18" charset="0"/>
              </a:rPr>
              <a:t> </a:t>
            </a:r>
            <a:r>
              <a:rPr lang="en-US" sz="2400" dirty="0" err="1">
                <a:solidFill>
                  <a:schemeClr val="bg1"/>
                </a:solidFill>
                <a:latin typeface="Times New Roman" panose="02020603050405020304" pitchFamily="18" charset="0"/>
                <a:ea typeface="Times New Roman" panose="02020603050405020304" pitchFamily="18" charset="0"/>
              </a:rPr>
              <a:t>thông</a:t>
            </a:r>
            <a:r>
              <a:rPr lang="en-US" sz="2400" dirty="0">
                <a:solidFill>
                  <a:schemeClr val="bg1"/>
                </a:solidFill>
                <a:latin typeface="Times New Roman" panose="02020603050405020304" pitchFamily="18" charset="0"/>
                <a:ea typeface="Times New Roman" panose="02020603050405020304" pitchFamily="18" charset="0"/>
              </a:rPr>
              <a:t> tin </a:t>
            </a:r>
            <a:r>
              <a:rPr lang="en-US" sz="2400" dirty="0" err="1">
                <a:solidFill>
                  <a:schemeClr val="bg1"/>
                </a:solidFill>
                <a:latin typeface="Times New Roman" panose="02020603050405020304" pitchFamily="18" charset="0"/>
                <a:ea typeface="Times New Roman" panose="02020603050405020304" pitchFamily="18" charset="0"/>
              </a:rPr>
              <a:t>từ</a:t>
            </a:r>
            <a:r>
              <a:rPr lang="en-US" sz="2400" dirty="0">
                <a:solidFill>
                  <a:schemeClr val="bg1"/>
                </a:solidFill>
                <a:latin typeface="Times New Roman" panose="02020603050405020304" pitchFamily="18" charset="0"/>
                <a:ea typeface="Times New Roman" panose="02020603050405020304" pitchFamily="18" charset="0"/>
              </a:rPr>
              <a:t> Model =&gt; </a:t>
            </a:r>
            <a:r>
              <a:rPr lang="en-US" sz="2400" dirty="0" err="1">
                <a:solidFill>
                  <a:schemeClr val="bg1"/>
                </a:solidFill>
                <a:latin typeface="Times New Roman" panose="02020603050405020304" pitchFamily="18" charset="0"/>
                <a:ea typeface="Times New Roman" panose="02020603050405020304" pitchFamily="18" charset="0"/>
              </a:rPr>
              <a:t>hiển</a:t>
            </a:r>
            <a:r>
              <a:rPr lang="en-US" sz="2400" dirty="0">
                <a:solidFill>
                  <a:schemeClr val="bg1"/>
                </a:solidFill>
                <a:latin typeface="Times New Roman" panose="02020603050405020304" pitchFamily="18" charset="0"/>
                <a:ea typeface="Times New Roman" panose="02020603050405020304" pitchFamily="18" charset="0"/>
              </a:rPr>
              <a:t> </a:t>
            </a:r>
            <a:r>
              <a:rPr lang="en-US" sz="2400" dirty="0" err="1">
                <a:solidFill>
                  <a:schemeClr val="bg1"/>
                </a:solidFill>
                <a:latin typeface="Times New Roman" panose="02020603050405020304" pitchFamily="18" charset="0"/>
                <a:ea typeface="Times New Roman" panose="02020603050405020304" pitchFamily="18" charset="0"/>
              </a:rPr>
              <a:t>thị</a:t>
            </a:r>
            <a:r>
              <a:rPr lang="en-US" sz="2400" dirty="0">
                <a:solidFill>
                  <a:schemeClr val="bg1"/>
                </a:solidFill>
                <a:latin typeface="Times New Roman" panose="02020603050405020304" pitchFamily="18" charset="0"/>
                <a:ea typeface="Times New Roman" panose="02020603050405020304" pitchFamily="18" charset="0"/>
              </a:rPr>
              <a:t> ra View</a:t>
            </a:r>
            <a:endParaRPr lang="en-US" sz="2400" dirty="0">
              <a:solidFill>
                <a:schemeClr val="bg1"/>
              </a:solidFill>
              <a:latin typeface="Muli Semi-Bo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AC85200-C1A3-4FE7-8B39-51CB3443841E}"/>
              </a:ext>
            </a:extLst>
          </p:cNvPr>
          <p:cNvSpPr/>
          <p:nvPr/>
        </p:nvSpPr>
        <p:spPr>
          <a:xfrm>
            <a:off x="0" y="0"/>
            <a:ext cx="3352800" cy="10287000"/>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15F4AA93-0A65-437E-AF40-48410B4A3F12}"/>
              </a:ext>
            </a:extLst>
          </p:cNvPr>
          <p:cNvSpPr/>
          <p:nvPr/>
        </p:nvSpPr>
        <p:spPr>
          <a:xfrm>
            <a:off x="6019800" y="3277977"/>
            <a:ext cx="3962400" cy="1066800"/>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err="1"/>
              <a:t>Mã</a:t>
            </a:r>
            <a:r>
              <a:rPr lang="en-US" sz="2800" dirty="0"/>
              <a:t> </a:t>
            </a:r>
            <a:r>
              <a:rPr lang="en-US" sz="2800" dirty="0" err="1"/>
              <a:t>nguồn</a:t>
            </a:r>
            <a:r>
              <a:rPr lang="en-US" sz="2800" dirty="0"/>
              <a:t> </a:t>
            </a:r>
            <a:r>
              <a:rPr lang="en-US" sz="2800" dirty="0" err="1"/>
              <a:t>mở</a:t>
            </a:r>
            <a:r>
              <a:rPr lang="en-US" sz="2800" dirty="0"/>
              <a:t> </a:t>
            </a:r>
            <a:r>
              <a:rPr lang="en-US" sz="2800" dirty="0" err="1"/>
              <a:t>miễn</a:t>
            </a:r>
            <a:r>
              <a:rPr lang="en-US" sz="2800" dirty="0"/>
              <a:t> </a:t>
            </a:r>
            <a:r>
              <a:rPr lang="en-US" sz="2800" dirty="0" err="1"/>
              <a:t>phí</a:t>
            </a:r>
            <a:endParaRPr lang="en-US" sz="2800" dirty="0"/>
          </a:p>
        </p:txBody>
      </p:sp>
      <p:sp>
        <p:nvSpPr>
          <p:cNvPr id="6" name="Rectangle 5">
            <a:extLst>
              <a:ext uri="{FF2B5EF4-FFF2-40B4-BE49-F238E27FC236}">
                <a16:creationId xmlns:a16="http://schemas.microsoft.com/office/drawing/2014/main" id="{5BBDCF22-68C1-4206-9C9E-8B213822655A}"/>
              </a:ext>
            </a:extLst>
          </p:cNvPr>
          <p:cNvSpPr/>
          <p:nvPr/>
        </p:nvSpPr>
        <p:spPr>
          <a:xfrm>
            <a:off x="12478603" y="3277977"/>
            <a:ext cx="3962400" cy="1066800"/>
          </a:xfrm>
          <a:prstGeom prst="rect">
            <a:avLst/>
          </a:prstGeom>
          <a:solidFill>
            <a:schemeClr val="bg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err="1">
                <a:solidFill>
                  <a:schemeClr val="accent6">
                    <a:lumMod val="75000"/>
                  </a:schemeClr>
                </a:solidFill>
              </a:rPr>
              <a:t>Lỗ</a:t>
            </a:r>
            <a:r>
              <a:rPr lang="en-US" sz="2800" dirty="0">
                <a:solidFill>
                  <a:schemeClr val="accent6">
                    <a:lumMod val="75000"/>
                  </a:schemeClr>
                </a:solidFill>
              </a:rPr>
              <a:t> </a:t>
            </a:r>
            <a:r>
              <a:rPr lang="en-US" sz="2800" dirty="0" err="1">
                <a:solidFill>
                  <a:schemeClr val="accent6">
                    <a:lumMod val="75000"/>
                  </a:schemeClr>
                </a:solidFill>
              </a:rPr>
              <a:t>hổng</a:t>
            </a:r>
            <a:r>
              <a:rPr lang="en-US" sz="2800" dirty="0">
                <a:solidFill>
                  <a:schemeClr val="accent6">
                    <a:lumMod val="75000"/>
                  </a:schemeClr>
                </a:solidFill>
              </a:rPr>
              <a:t> </a:t>
            </a:r>
            <a:r>
              <a:rPr lang="en-US" sz="2800" dirty="0" err="1">
                <a:solidFill>
                  <a:schemeClr val="accent6">
                    <a:lumMod val="75000"/>
                  </a:schemeClr>
                </a:solidFill>
              </a:rPr>
              <a:t>mã</a:t>
            </a:r>
            <a:r>
              <a:rPr lang="en-US" sz="2800" dirty="0">
                <a:solidFill>
                  <a:schemeClr val="accent6">
                    <a:lumMod val="75000"/>
                  </a:schemeClr>
                </a:solidFill>
              </a:rPr>
              <a:t> </a:t>
            </a:r>
            <a:r>
              <a:rPr lang="en-US" sz="2800" dirty="0" err="1">
                <a:solidFill>
                  <a:schemeClr val="accent6">
                    <a:lumMod val="75000"/>
                  </a:schemeClr>
                </a:solidFill>
              </a:rPr>
              <a:t>nguồn</a:t>
            </a:r>
            <a:r>
              <a:rPr lang="en-US" sz="2800" dirty="0">
                <a:solidFill>
                  <a:schemeClr val="accent6">
                    <a:lumMod val="75000"/>
                  </a:schemeClr>
                </a:solidFill>
              </a:rPr>
              <a:t> </a:t>
            </a:r>
            <a:r>
              <a:rPr lang="en-US" sz="2800" dirty="0" err="1">
                <a:solidFill>
                  <a:schemeClr val="accent6">
                    <a:lumMod val="75000"/>
                  </a:schemeClr>
                </a:solidFill>
              </a:rPr>
              <a:t>mở</a:t>
            </a:r>
            <a:endParaRPr lang="en-US" sz="2800" dirty="0">
              <a:solidFill>
                <a:schemeClr val="accent6">
                  <a:lumMod val="75000"/>
                </a:schemeClr>
              </a:solidFill>
            </a:endParaRPr>
          </a:p>
        </p:txBody>
      </p:sp>
      <p:sp>
        <p:nvSpPr>
          <p:cNvPr id="7" name="Rectangle 6">
            <a:extLst>
              <a:ext uri="{FF2B5EF4-FFF2-40B4-BE49-F238E27FC236}">
                <a16:creationId xmlns:a16="http://schemas.microsoft.com/office/drawing/2014/main" id="{0E69557B-AF0D-4FBB-B773-712820B0D170}"/>
              </a:ext>
            </a:extLst>
          </p:cNvPr>
          <p:cNvSpPr/>
          <p:nvPr/>
        </p:nvSpPr>
        <p:spPr>
          <a:xfrm>
            <a:off x="5943600" y="7581900"/>
            <a:ext cx="3962400" cy="1066800"/>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err="1"/>
              <a:t>Cơ</a:t>
            </a:r>
            <a:r>
              <a:rPr lang="en-US" sz="2800" dirty="0"/>
              <a:t> </a:t>
            </a:r>
            <a:r>
              <a:rPr lang="en-US" sz="2800" dirty="0" err="1"/>
              <a:t>sở</a:t>
            </a:r>
            <a:r>
              <a:rPr lang="en-US" sz="2800" dirty="0"/>
              <a:t> </a:t>
            </a:r>
            <a:r>
              <a:rPr lang="en-US" sz="2800" dirty="0" err="1"/>
              <a:t>dữ</a:t>
            </a:r>
            <a:r>
              <a:rPr lang="en-US" sz="2800" dirty="0"/>
              <a:t> </a:t>
            </a:r>
            <a:r>
              <a:rPr lang="en-US" sz="2800" dirty="0" err="1"/>
              <a:t>liệu</a:t>
            </a:r>
            <a:r>
              <a:rPr lang="en-US" sz="2800" dirty="0"/>
              <a:t> </a:t>
            </a:r>
            <a:r>
              <a:rPr lang="en-US" sz="2800" dirty="0" err="1"/>
              <a:t>đa</a:t>
            </a:r>
            <a:r>
              <a:rPr lang="en-US" sz="2800" dirty="0"/>
              <a:t> </a:t>
            </a:r>
            <a:r>
              <a:rPr lang="en-US" sz="2800" dirty="0" err="1"/>
              <a:t>dạng</a:t>
            </a:r>
            <a:endParaRPr lang="en-US" sz="2800" dirty="0"/>
          </a:p>
        </p:txBody>
      </p:sp>
      <p:sp>
        <p:nvSpPr>
          <p:cNvPr id="8" name="Rectangle 7">
            <a:extLst>
              <a:ext uri="{FF2B5EF4-FFF2-40B4-BE49-F238E27FC236}">
                <a16:creationId xmlns:a16="http://schemas.microsoft.com/office/drawing/2014/main" id="{88B71043-6A69-46D2-8609-FE0CDF62D4BE}"/>
              </a:ext>
            </a:extLst>
          </p:cNvPr>
          <p:cNvSpPr/>
          <p:nvPr/>
        </p:nvSpPr>
        <p:spPr>
          <a:xfrm>
            <a:off x="6019800" y="5423818"/>
            <a:ext cx="3962400" cy="1066800"/>
          </a:xfrm>
          <a:prstGeom prst="rect">
            <a:avLst/>
          </a:prstGeom>
          <a:solidFill>
            <a:schemeClr val="bg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err="1">
                <a:solidFill>
                  <a:schemeClr val="accent6">
                    <a:lumMod val="75000"/>
                  </a:schemeClr>
                </a:solidFill>
              </a:rPr>
              <a:t>Hệ</a:t>
            </a:r>
            <a:r>
              <a:rPr lang="en-US" sz="2800" dirty="0">
                <a:solidFill>
                  <a:schemeClr val="accent6">
                    <a:lumMod val="75000"/>
                  </a:schemeClr>
                </a:solidFill>
              </a:rPr>
              <a:t> </a:t>
            </a:r>
            <a:r>
              <a:rPr lang="en-US" sz="2800" dirty="0" err="1">
                <a:solidFill>
                  <a:schemeClr val="accent6">
                    <a:lumMod val="75000"/>
                  </a:schemeClr>
                </a:solidFill>
              </a:rPr>
              <a:t>thống</a:t>
            </a:r>
            <a:r>
              <a:rPr lang="en-US" sz="2800" dirty="0">
                <a:solidFill>
                  <a:schemeClr val="accent6">
                    <a:lumMod val="75000"/>
                  </a:schemeClr>
                </a:solidFill>
              </a:rPr>
              <a:t> </a:t>
            </a:r>
            <a:r>
              <a:rPr lang="en-US" sz="2800" dirty="0" err="1">
                <a:solidFill>
                  <a:schemeClr val="accent6">
                    <a:lumMod val="75000"/>
                  </a:schemeClr>
                </a:solidFill>
              </a:rPr>
              <a:t>thư</a:t>
            </a:r>
            <a:r>
              <a:rPr lang="en-US" sz="2800" dirty="0">
                <a:solidFill>
                  <a:schemeClr val="accent6">
                    <a:lumMod val="75000"/>
                  </a:schemeClr>
                </a:solidFill>
              </a:rPr>
              <a:t> </a:t>
            </a:r>
            <a:r>
              <a:rPr lang="en-US" sz="2800" dirty="0" err="1">
                <a:solidFill>
                  <a:schemeClr val="accent6">
                    <a:lumMod val="75000"/>
                  </a:schemeClr>
                </a:solidFill>
              </a:rPr>
              <a:t>viện</a:t>
            </a:r>
            <a:r>
              <a:rPr lang="en-US" sz="2800" dirty="0">
                <a:solidFill>
                  <a:schemeClr val="accent6">
                    <a:lumMod val="75000"/>
                  </a:schemeClr>
                </a:solidFill>
              </a:rPr>
              <a:t> </a:t>
            </a:r>
            <a:r>
              <a:rPr lang="en-US" sz="2800" dirty="0" err="1">
                <a:solidFill>
                  <a:schemeClr val="accent6">
                    <a:lumMod val="75000"/>
                  </a:schemeClr>
                </a:solidFill>
              </a:rPr>
              <a:t>phong</a:t>
            </a:r>
            <a:r>
              <a:rPr lang="en-US" sz="2800" dirty="0">
                <a:solidFill>
                  <a:schemeClr val="accent6">
                    <a:lumMod val="75000"/>
                  </a:schemeClr>
                </a:solidFill>
              </a:rPr>
              <a:t> </a:t>
            </a:r>
            <a:r>
              <a:rPr lang="en-US" sz="2800" dirty="0" err="1">
                <a:solidFill>
                  <a:schemeClr val="accent6">
                    <a:lumMod val="75000"/>
                  </a:schemeClr>
                </a:solidFill>
              </a:rPr>
              <a:t>phú</a:t>
            </a:r>
            <a:r>
              <a:rPr lang="en-US" sz="2800" dirty="0">
                <a:solidFill>
                  <a:schemeClr val="accent6">
                    <a:lumMod val="75000"/>
                  </a:schemeClr>
                </a:solidFill>
              </a:rPr>
              <a:t>, </a:t>
            </a:r>
            <a:r>
              <a:rPr lang="en-US" sz="2800" dirty="0" err="1">
                <a:solidFill>
                  <a:schemeClr val="accent6">
                    <a:lumMod val="75000"/>
                  </a:schemeClr>
                </a:solidFill>
              </a:rPr>
              <a:t>nhiều</a:t>
            </a:r>
            <a:r>
              <a:rPr lang="en-US" sz="2800" dirty="0">
                <a:solidFill>
                  <a:schemeClr val="accent6">
                    <a:lumMod val="75000"/>
                  </a:schemeClr>
                </a:solidFill>
              </a:rPr>
              <a:t> </a:t>
            </a:r>
            <a:r>
              <a:rPr lang="en-US" sz="2800" dirty="0" err="1">
                <a:solidFill>
                  <a:schemeClr val="accent6">
                    <a:lumMod val="75000"/>
                  </a:schemeClr>
                </a:solidFill>
              </a:rPr>
              <a:t>tài</a:t>
            </a:r>
            <a:r>
              <a:rPr lang="en-US" sz="2800" dirty="0">
                <a:solidFill>
                  <a:schemeClr val="accent6">
                    <a:lumMod val="75000"/>
                  </a:schemeClr>
                </a:solidFill>
              </a:rPr>
              <a:t> </a:t>
            </a:r>
            <a:r>
              <a:rPr lang="en-US" sz="2800" dirty="0" err="1">
                <a:solidFill>
                  <a:schemeClr val="accent6">
                    <a:lumMod val="75000"/>
                  </a:schemeClr>
                </a:solidFill>
              </a:rPr>
              <a:t>liệu</a:t>
            </a:r>
            <a:endParaRPr lang="en-US" sz="2800" dirty="0">
              <a:solidFill>
                <a:schemeClr val="accent6">
                  <a:lumMod val="75000"/>
                </a:schemeClr>
              </a:solidFill>
            </a:endParaRPr>
          </a:p>
        </p:txBody>
      </p:sp>
      <p:sp>
        <p:nvSpPr>
          <p:cNvPr id="9" name="Rectangle 8">
            <a:extLst>
              <a:ext uri="{FF2B5EF4-FFF2-40B4-BE49-F238E27FC236}">
                <a16:creationId xmlns:a16="http://schemas.microsoft.com/office/drawing/2014/main" id="{8027D4C4-4906-4A70-A1C1-FC513C26A30D}"/>
              </a:ext>
            </a:extLst>
          </p:cNvPr>
          <p:cNvSpPr/>
          <p:nvPr/>
        </p:nvSpPr>
        <p:spPr>
          <a:xfrm>
            <a:off x="12478603" y="5423818"/>
            <a:ext cx="3962400" cy="1066800"/>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err="1"/>
              <a:t>Độ</a:t>
            </a:r>
            <a:r>
              <a:rPr lang="en-US" sz="2800" dirty="0"/>
              <a:t> </a:t>
            </a:r>
            <a:r>
              <a:rPr lang="en-US" sz="2800" dirty="0" err="1"/>
              <a:t>bảo</a:t>
            </a:r>
            <a:r>
              <a:rPr lang="en-US" sz="2800" dirty="0"/>
              <a:t> </a:t>
            </a:r>
            <a:r>
              <a:rPr lang="en-US" sz="2800" dirty="0" err="1"/>
              <a:t>mật</a:t>
            </a:r>
            <a:r>
              <a:rPr lang="en-US" sz="2800" dirty="0"/>
              <a:t>, </a:t>
            </a:r>
            <a:r>
              <a:rPr lang="en-US" sz="2800" dirty="0" err="1"/>
              <a:t>hiệu</a:t>
            </a:r>
            <a:r>
              <a:rPr lang="en-US" sz="2800" dirty="0"/>
              <a:t> </a:t>
            </a:r>
            <a:r>
              <a:rPr lang="en-US" sz="2800" dirty="0" err="1"/>
              <a:t>suất</a:t>
            </a:r>
            <a:r>
              <a:rPr lang="en-US" sz="2800" dirty="0"/>
              <a:t> </a:t>
            </a:r>
            <a:r>
              <a:rPr lang="en-US" sz="2800" dirty="0" err="1"/>
              <a:t>thấp</a:t>
            </a:r>
            <a:endParaRPr lang="en-US" sz="2800" dirty="0"/>
          </a:p>
        </p:txBody>
      </p:sp>
      <p:sp>
        <p:nvSpPr>
          <p:cNvPr id="10" name="Rectangle 9">
            <a:extLst>
              <a:ext uri="{FF2B5EF4-FFF2-40B4-BE49-F238E27FC236}">
                <a16:creationId xmlns:a16="http://schemas.microsoft.com/office/drawing/2014/main" id="{5F07B22E-2D6F-44F4-867A-C4EBB2B96106}"/>
              </a:ext>
            </a:extLst>
          </p:cNvPr>
          <p:cNvSpPr/>
          <p:nvPr/>
        </p:nvSpPr>
        <p:spPr>
          <a:xfrm>
            <a:off x="12496800" y="7581900"/>
            <a:ext cx="3962400" cy="1066800"/>
          </a:xfrm>
          <a:prstGeom prst="rect">
            <a:avLst/>
          </a:prstGeom>
          <a:solidFill>
            <a:schemeClr val="bg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err="1">
                <a:solidFill>
                  <a:schemeClr val="accent6">
                    <a:lumMod val="75000"/>
                  </a:schemeClr>
                </a:solidFill>
              </a:rPr>
              <a:t>Cấu</a:t>
            </a:r>
            <a:r>
              <a:rPr lang="en-US" sz="2800" dirty="0">
                <a:solidFill>
                  <a:schemeClr val="accent6">
                    <a:lumMod val="75000"/>
                  </a:schemeClr>
                </a:solidFill>
              </a:rPr>
              <a:t> </a:t>
            </a:r>
            <a:r>
              <a:rPr lang="en-US" sz="2800" dirty="0" err="1">
                <a:solidFill>
                  <a:schemeClr val="accent6">
                    <a:lumMod val="75000"/>
                  </a:schemeClr>
                </a:solidFill>
              </a:rPr>
              <a:t>trúc</a:t>
            </a:r>
            <a:r>
              <a:rPr lang="en-US" sz="2800" dirty="0">
                <a:solidFill>
                  <a:schemeClr val="accent6">
                    <a:lumMod val="75000"/>
                  </a:schemeClr>
                </a:solidFill>
              </a:rPr>
              <a:t> </a:t>
            </a:r>
            <a:r>
              <a:rPr lang="en-US" sz="2800" dirty="0" err="1">
                <a:solidFill>
                  <a:schemeClr val="accent6">
                    <a:lumMod val="75000"/>
                  </a:schemeClr>
                </a:solidFill>
              </a:rPr>
              <a:t>ngữ</a:t>
            </a:r>
            <a:r>
              <a:rPr lang="en-US" sz="2800" dirty="0">
                <a:solidFill>
                  <a:schemeClr val="accent6">
                    <a:lumMod val="75000"/>
                  </a:schemeClr>
                </a:solidFill>
              </a:rPr>
              <a:t> </a:t>
            </a:r>
            <a:r>
              <a:rPr lang="en-US" sz="2800" dirty="0" err="1">
                <a:solidFill>
                  <a:schemeClr val="accent6">
                    <a:lumMod val="75000"/>
                  </a:schemeClr>
                </a:solidFill>
              </a:rPr>
              <a:t>pháp</a:t>
            </a:r>
            <a:r>
              <a:rPr lang="en-US" sz="2800" dirty="0">
                <a:solidFill>
                  <a:schemeClr val="accent6">
                    <a:lumMod val="75000"/>
                  </a:schemeClr>
                </a:solidFill>
              </a:rPr>
              <a:t> </a:t>
            </a:r>
            <a:r>
              <a:rPr lang="en-US" sz="2800" dirty="0" err="1">
                <a:solidFill>
                  <a:schemeClr val="accent6">
                    <a:lumMod val="75000"/>
                  </a:schemeClr>
                </a:solidFill>
              </a:rPr>
              <a:t>hạn</a:t>
            </a:r>
            <a:r>
              <a:rPr lang="en-US" sz="2800" dirty="0">
                <a:solidFill>
                  <a:schemeClr val="accent6">
                    <a:lumMod val="75000"/>
                  </a:schemeClr>
                </a:solidFill>
              </a:rPr>
              <a:t> </a:t>
            </a:r>
            <a:r>
              <a:rPr lang="en-US" sz="2800" dirty="0" err="1">
                <a:solidFill>
                  <a:schemeClr val="accent6">
                    <a:lumMod val="75000"/>
                  </a:schemeClr>
                </a:solidFill>
              </a:rPr>
              <a:t>chế</a:t>
            </a:r>
            <a:r>
              <a:rPr lang="en-US" sz="2800" dirty="0">
                <a:solidFill>
                  <a:schemeClr val="accent6">
                    <a:lumMod val="75000"/>
                  </a:schemeClr>
                </a:solidFill>
              </a:rPr>
              <a:t>, </a:t>
            </a:r>
            <a:r>
              <a:rPr lang="en-US" sz="2800" dirty="0" err="1">
                <a:solidFill>
                  <a:schemeClr val="accent6">
                    <a:lumMod val="75000"/>
                  </a:schemeClr>
                </a:solidFill>
              </a:rPr>
              <a:t>thiết</a:t>
            </a:r>
            <a:r>
              <a:rPr lang="en-US" sz="2800" dirty="0">
                <a:solidFill>
                  <a:schemeClr val="accent6">
                    <a:lumMod val="75000"/>
                  </a:schemeClr>
                </a:solidFill>
              </a:rPr>
              <a:t> </a:t>
            </a:r>
            <a:r>
              <a:rPr lang="en-US" sz="2800" dirty="0" err="1">
                <a:solidFill>
                  <a:schemeClr val="accent6">
                    <a:lumMod val="75000"/>
                  </a:schemeClr>
                </a:solidFill>
              </a:rPr>
              <a:t>kế</a:t>
            </a:r>
            <a:r>
              <a:rPr lang="en-US" sz="2800" dirty="0">
                <a:solidFill>
                  <a:schemeClr val="accent6">
                    <a:lumMod val="75000"/>
                  </a:schemeClr>
                </a:solidFill>
              </a:rPr>
              <a:t> </a:t>
            </a:r>
            <a:r>
              <a:rPr lang="en-US" sz="2800" dirty="0" err="1">
                <a:solidFill>
                  <a:schemeClr val="accent6">
                    <a:lumMod val="75000"/>
                  </a:schemeClr>
                </a:solidFill>
              </a:rPr>
              <a:t>không</a:t>
            </a:r>
            <a:r>
              <a:rPr lang="en-US" sz="2800" dirty="0">
                <a:solidFill>
                  <a:schemeClr val="accent6">
                    <a:lumMod val="75000"/>
                  </a:schemeClr>
                </a:solidFill>
              </a:rPr>
              <a:t> </a:t>
            </a:r>
            <a:r>
              <a:rPr lang="en-US" sz="2800" dirty="0" err="1">
                <a:solidFill>
                  <a:schemeClr val="accent6">
                    <a:lumMod val="75000"/>
                  </a:schemeClr>
                </a:solidFill>
              </a:rPr>
              <a:t>gọn</a:t>
            </a:r>
            <a:endParaRPr lang="en-US" sz="2800" dirty="0">
              <a:solidFill>
                <a:schemeClr val="accent6">
                  <a:lumMod val="75000"/>
                </a:schemeClr>
              </a:solidFill>
            </a:endParaRPr>
          </a:p>
        </p:txBody>
      </p:sp>
      <p:sp>
        <p:nvSpPr>
          <p:cNvPr id="11" name="TextBox 10">
            <a:extLst>
              <a:ext uri="{FF2B5EF4-FFF2-40B4-BE49-F238E27FC236}">
                <a16:creationId xmlns:a16="http://schemas.microsoft.com/office/drawing/2014/main" id="{1090F44E-9729-4FB3-8B4D-D75EE47D0A9A}"/>
              </a:ext>
            </a:extLst>
          </p:cNvPr>
          <p:cNvSpPr txBox="1"/>
          <p:nvPr/>
        </p:nvSpPr>
        <p:spPr>
          <a:xfrm>
            <a:off x="748921" y="1692053"/>
            <a:ext cx="2133600" cy="3477875"/>
          </a:xfrm>
          <a:prstGeom prst="rect">
            <a:avLst/>
          </a:prstGeom>
          <a:noFill/>
        </p:spPr>
        <p:txBody>
          <a:bodyPr wrap="square" rtlCol="0">
            <a:spAutoFit/>
          </a:bodyPr>
          <a:lstStyle/>
          <a:p>
            <a:r>
              <a:rPr lang="en-US" sz="4400" dirty="0">
                <a:solidFill>
                  <a:schemeClr val="bg1"/>
                </a:solidFill>
              </a:rPr>
              <a:t>NGÔN NGỮ LẬP TRÌNH PHP</a:t>
            </a:r>
          </a:p>
        </p:txBody>
      </p:sp>
      <p:sp>
        <p:nvSpPr>
          <p:cNvPr id="12" name="Rectangle 11">
            <a:extLst>
              <a:ext uri="{FF2B5EF4-FFF2-40B4-BE49-F238E27FC236}">
                <a16:creationId xmlns:a16="http://schemas.microsoft.com/office/drawing/2014/main" id="{8B540216-6C1D-4DCE-9BC1-A977C91EB2C9}"/>
              </a:ext>
            </a:extLst>
          </p:cNvPr>
          <p:cNvSpPr/>
          <p:nvPr/>
        </p:nvSpPr>
        <p:spPr>
          <a:xfrm>
            <a:off x="9170158" y="723900"/>
            <a:ext cx="3962400" cy="1066800"/>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Personal Home Page</a:t>
            </a:r>
          </a:p>
        </p:txBody>
      </p:sp>
      <p:sp>
        <p:nvSpPr>
          <p:cNvPr id="13" name="TextBox 12">
            <a:extLst>
              <a:ext uri="{FF2B5EF4-FFF2-40B4-BE49-F238E27FC236}">
                <a16:creationId xmlns:a16="http://schemas.microsoft.com/office/drawing/2014/main" id="{B44E9BD4-14A2-4537-B658-6BC4865A06C2}"/>
              </a:ext>
            </a:extLst>
          </p:cNvPr>
          <p:cNvSpPr txBox="1"/>
          <p:nvPr/>
        </p:nvSpPr>
        <p:spPr>
          <a:xfrm>
            <a:off x="5486400" y="1790700"/>
            <a:ext cx="1981200" cy="523220"/>
          </a:xfrm>
          <a:prstGeom prst="rect">
            <a:avLst/>
          </a:prstGeom>
          <a:solidFill>
            <a:schemeClr val="bg1"/>
          </a:solidFill>
          <a:ln>
            <a:solidFill>
              <a:schemeClr val="bg1"/>
            </a:solidFill>
          </a:ln>
        </p:spPr>
        <p:txBody>
          <a:bodyPr wrap="square" rtlCol="0">
            <a:spAutoFit/>
          </a:bodyPr>
          <a:lstStyle/>
          <a:p>
            <a:pPr algn="ctr"/>
            <a:r>
              <a:rPr lang="vi-VN" sz="2800" dirty="0">
                <a:solidFill>
                  <a:schemeClr val="accent6">
                    <a:lumMod val="75000"/>
                  </a:schemeClr>
                </a:solidFill>
              </a:rPr>
              <a:t>Ư</a:t>
            </a:r>
            <a:r>
              <a:rPr lang="en-US" sz="2800" dirty="0">
                <a:solidFill>
                  <a:schemeClr val="accent6">
                    <a:lumMod val="75000"/>
                  </a:schemeClr>
                </a:solidFill>
              </a:rPr>
              <a:t>u </a:t>
            </a:r>
            <a:r>
              <a:rPr lang="en-US" sz="2800" dirty="0" err="1">
                <a:solidFill>
                  <a:schemeClr val="accent6">
                    <a:lumMod val="75000"/>
                  </a:schemeClr>
                </a:solidFill>
              </a:rPr>
              <a:t>điểm</a:t>
            </a:r>
            <a:endParaRPr lang="en-US" sz="2800" dirty="0">
              <a:solidFill>
                <a:schemeClr val="accent6">
                  <a:lumMod val="75000"/>
                </a:schemeClr>
              </a:solidFill>
            </a:endParaRPr>
          </a:p>
        </p:txBody>
      </p:sp>
      <p:sp>
        <p:nvSpPr>
          <p:cNvPr id="14" name="TextBox 13">
            <a:extLst>
              <a:ext uri="{FF2B5EF4-FFF2-40B4-BE49-F238E27FC236}">
                <a16:creationId xmlns:a16="http://schemas.microsoft.com/office/drawing/2014/main" id="{35E9BB66-0C97-4D53-AAD3-8DC7DAD99C05}"/>
              </a:ext>
            </a:extLst>
          </p:cNvPr>
          <p:cNvSpPr txBox="1"/>
          <p:nvPr/>
        </p:nvSpPr>
        <p:spPr>
          <a:xfrm>
            <a:off x="15163800" y="1817363"/>
            <a:ext cx="2362200" cy="523220"/>
          </a:xfrm>
          <a:prstGeom prst="rect">
            <a:avLst/>
          </a:prstGeom>
          <a:solidFill>
            <a:schemeClr val="bg1"/>
          </a:solidFill>
        </p:spPr>
        <p:txBody>
          <a:bodyPr wrap="square" rtlCol="0">
            <a:spAutoFit/>
          </a:bodyPr>
          <a:lstStyle/>
          <a:p>
            <a:pPr algn="ctr"/>
            <a:r>
              <a:rPr lang="en-US" sz="2800" dirty="0" err="1">
                <a:solidFill>
                  <a:schemeClr val="accent6">
                    <a:lumMod val="75000"/>
                  </a:schemeClr>
                </a:solidFill>
              </a:rPr>
              <a:t>Nhược</a:t>
            </a:r>
            <a:r>
              <a:rPr lang="en-US" sz="2800" dirty="0">
                <a:solidFill>
                  <a:schemeClr val="accent6">
                    <a:lumMod val="75000"/>
                  </a:schemeClr>
                </a:solidFill>
              </a:rPr>
              <a:t> </a:t>
            </a:r>
            <a:r>
              <a:rPr lang="en-US" sz="2800" dirty="0" err="1">
                <a:solidFill>
                  <a:schemeClr val="accent6">
                    <a:lumMod val="75000"/>
                  </a:schemeClr>
                </a:solidFill>
              </a:rPr>
              <a:t>điểm</a:t>
            </a:r>
            <a:endParaRPr lang="en-US" sz="2800" dirty="0">
              <a:solidFill>
                <a:schemeClr val="accent6">
                  <a:lumMod val="75000"/>
                </a:schemeClr>
              </a:solidFill>
            </a:endParaRPr>
          </a:p>
        </p:txBody>
      </p:sp>
      <p:cxnSp>
        <p:nvCxnSpPr>
          <p:cNvPr id="16" name="Straight Connector 15">
            <a:extLst>
              <a:ext uri="{FF2B5EF4-FFF2-40B4-BE49-F238E27FC236}">
                <a16:creationId xmlns:a16="http://schemas.microsoft.com/office/drawing/2014/main" id="{9EF1C7D5-34DA-40DB-B376-7C34A4BBFE4C}"/>
              </a:ext>
            </a:extLst>
          </p:cNvPr>
          <p:cNvCxnSpPr>
            <a:cxnSpLocks/>
          </p:cNvCxnSpPr>
          <p:nvPr/>
        </p:nvCxnSpPr>
        <p:spPr>
          <a:xfrm flipV="1">
            <a:off x="5791200" y="2313920"/>
            <a:ext cx="1447800" cy="26664"/>
          </a:xfrm>
          <a:prstGeom prst="line">
            <a:avLst/>
          </a:prstGeom>
        </p:spPr>
        <p:style>
          <a:lnRef idx="1">
            <a:schemeClr val="accent6"/>
          </a:lnRef>
          <a:fillRef idx="0">
            <a:schemeClr val="accent6"/>
          </a:fillRef>
          <a:effectRef idx="0">
            <a:schemeClr val="accent6"/>
          </a:effectRef>
          <a:fontRef idx="minor">
            <a:schemeClr val="tx1"/>
          </a:fontRef>
        </p:style>
      </p:cxnSp>
      <p:cxnSp>
        <p:nvCxnSpPr>
          <p:cNvPr id="17" name="Straight Connector 16">
            <a:extLst>
              <a:ext uri="{FF2B5EF4-FFF2-40B4-BE49-F238E27FC236}">
                <a16:creationId xmlns:a16="http://schemas.microsoft.com/office/drawing/2014/main" id="{5D3F6951-5EE8-4D41-82B8-5D7B2CF03A85}"/>
              </a:ext>
            </a:extLst>
          </p:cNvPr>
          <p:cNvCxnSpPr>
            <a:cxnSpLocks/>
          </p:cNvCxnSpPr>
          <p:nvPr/>
        </p:nvCxnSpPr>
        <p:spPr>
          <a:xfrm>
            <a:off x="15406900" y="2476500"/>
            <a:ext cx="1875999" cy="0"/>
          </a:xfrm>
          <a:prstGeom prst="line">
            <a:avLst/>
          </a:prstGeom>
        </p:spPr>
        <p:style>
          <a:lnRef idx="1">
            <a:schemeClr val="accent6"/>
          </a:lnRef>
          <a:fillRef idx="0">
            <a:schemeClr val="accent6"/>
          </a:fillRef>
          <a:effectRef idx="0">
            <a:schemeClr val="accent6"/>
          </a:effectRef>
          <a:fontRef idx="minor">
            <a:schemeClr val="tx1"/>
          </a:fontRef>
        </p:style>
      </p:cxnSp>
      <p:pic>
        <p:nvPicPr>
          <p:cNvPr id="22" name="image10.png">
            <a:extLst>
              <a:ext uri="{FF2B5EF4-FFF2-40B4-BE49-F238E27FC236}">
                <a16:creationId xmlns:a16="http://schemas.microsoft.com/office/drawing/2014/main" id="{BBDBFDB3-C2D9-4234-BA49-92C8FA6EB037}"/>
              </a:ext>
            </a:extLst>
          </p:cNvPr>
          <p:cNvPicPr/>
          <p:nvPr/>
        </p:nvPicPr>
        <p:blipFill>
          <a:blip r:embed="rId2">
            <a:extLst>
              <a:ext uri="{28A0092B-C50C-407E-A947-70E740481C1C}">
                <a14:useLocalDpi xmlns:a14="http://schemas.microsoft.com/office/drawing/2010/main" val="0"/>
              </a:ext>
            </a:extLst>
          </a:blip>
          <a:stretch>
            <a:fillRect/>
          </a:stretch>
        </p:blipFill>
        <p:spPr>
          <a:xfrm>
            <a:off x="398401" y="5821851"/>
            <a:ext cx="2484120" cy="2080260"/>
          </a:xfrm>
          <a:prstGeom prst="rect">
            <a:avLst/>
          </a:prstGeom>
          <a:ln/>
        </p:spPr>
      </p:pic>
    </p:spTree>
    <p:extLst>
      <p:ext uri="{BB962C8B-B14F-4D97-AF65-F5344CB8AC3E}">
        <p14:creationId xmlns:p14="http://schemas.microsoft.com/office/powerpoint/2010/main" val="23486778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 calcmode="lin" valueType="num">
                                      <p:cBhvr additive="base">
                                        <p:cTn id="7" dur="500" fill="hold"/>
                                        <p:tgtEl>
                                          <p:spTgt spid="1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2"/>
                                        </p:tgtEl>
                                        <p:attrNameLst>
                                          <p:attrName>style.visibility</p:attrName>
                                        </p:attrNameLst>
                                      </p:cBhvr>
                                      <p:to>
                                        <p:strVal val="visible"/>
                                      </p:to>
                                    </p:set>
                                    <p:anim calcmode="lin" valueType="num">
                                      <p:cBhvr additive="base">
                                        <p:cTn id="13" dur="500" fill="hold"/>
                                        <p:tgtEl>
                                          <p:spTgt spid="22"/>
                                        </p:tgtEl>
                                        <p:attrNameLst>
                                          <p:attrName>ppt_x</p:attrName>
                                        </p:attrNameLst>
                                      </p:cBhvr>
                                      <p:tavLst>
                                        <p:tav tm="0">
                                          <p:val>
                                            <p:strVal val="#ppt_x"/>
                                          </p:val>
                                        </p:tav>
                                        <p:tav tm="100000">
                                          <p:val>
                                            <p:strVal val="#ppt_x"/>
                                          </p:val>
                                        </p:tav>
                                      </p:tavLst>
                                    </p:anim>
                                    <p:anim calcmode="lin" valueType="num">
                                      <p:cBhvr additive="base">
                                        <p:cTn id="14"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1000"/>
                                        <p:tgtEl>
                                          <p:spTgt spid="12"/>
                                        </p:tgtEl>
                                      </p:cBhvr>
                                    </p:animEffect>
                                    <p:anim calcmode="lin" valueType="num">
                                      <p:cBhvr>
                                        <p:cTn id="20" dur="1000" fill="hold"/>
                                        <p:tgtEl>
                                          <p:spTgt spid="12"/>
                                        </p:tgtEl>
                                        <p:attrNameLst>
                                          <p:attrName>ppt_x</p:attrName>
                                        </p:attrNameLst>
                                      </p:cBhvr>
                                      <p:tavLst>
                                        <p:tav tm="0">
                                          <p:val>
                                            <p:strVal val="#ppt_x"/>
                                          </p:val>
                                        </p:tav>
                                        <p:tav tm="100000">
                                          <p:val>
                                            <p:strVal val="#ppt_x"/>
                                          </p:val>
                                        </p:tav>
                                      </p:tavLst>
                                    </p:anim>
                                    <p:anim calcmode="lin" valueType="num">
                                      <p:cBhvr>
                                        <p:cTn id="21"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16" presetClass="entr" presetSubtype="21" fill="hold" grpId="0" nodeType="click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barn(inVertical)">
                                      <p:cBhvr>
                                        <p:cTn id="26" dur="500"/>
                                        <p:tgtEl>
                                          <p:spTgt spid="13"/>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grpId="0" nodeType="click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wipe(down)">
                                      <p:cBhvr>
                                        <p:cTn id="31" dur="500"/>
                                        <p:tgtEl>
                                          <p:spTgt spid="5"/>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4" fill="hold" grpId="0" nodeType="clickEffect">
                                  <p:stCondLst>
                                    <p:cond delay="0"/>
                                  </p:stCondLst>
                                  <p:childTnLst>
                                    <p:set>
                                      <p:cBhvr>
                                        <p:cTn id="35" dur="1" fill="hold">
                                          <p:stCondLst>
                                            <p:cond delay="0"/>
                                          </p:stCondLst>
                                        </p:cTn>
                                        <p:tgtEl>
                                          <p:spTgt spid="8"/>
                                        </p:tgtEl>
                                        <p:attrNameLst>
                                          <p:attrName>style.visibility</p:attrName>
                                        </p:attrNameLst>
                                      </p:cBhvr>
                                      <p:to>
                                        <p:strVal val="visible"/>
                                      </p:to>
                                    </p:set>
                                    <p:animEffect transition="in" filter="wipe(down)">
                                      <p:cBhvr>
                                        <p:cTn id="36" dur="500"/>
                                        <p:tgtEl>
                                          <p:spTgt spid="8"/>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4" fill="hold" grpId="0" nodeType="clickEffect">
                                  <p:stCondLst>
                                    <p:cond delay="0"/>
                                  </p:stCondLst>
                                  <p:childTnLst>
                                    <p:set>
                                      <p:cBhvr>
                                        <p:cTn id="40" dur="1" fill="hold">
                                          <p:stCondLst>
                                            <p:cond delay="0"/>
                                          </p:stCondLst>
                                        </p:cTn>
                                        <p:tgtEl>
                                          <p:spTgt spid="7"/>
                                        </p:tgtEl>
                                        <p:attrNameLst>
                                          <p:attrName>style.visibility</p:attrName>
                                        </p:attrNameLst>
                                      </p:cBhvr>
                                      <p:to>
                                        <p:strVal val="visible"/>
                                      </p:to>
                                    </p:set>
                                    <p:animEffect transition="in" filter="wipe(down)">
                                      <p:cBhvr>
                                        <p:cTn id="41" dur="500"/>
                                        <p:tgtEl>
                                          <p:spTgt spid="7"/>
                                        </p:tgtEl>
                                      </p:cBhvr>
                                    </p:animEffect>
                                  </p:childTnLst>
                                </p:cTn>
                              </p:par>
                            </p:childTnLst>
                          </p:cTn>
                        </p:par>
                      </p:childTnLst>
                    </p:cTn>
                  </p:par>
                  <p:par>
                    <p:cTn id="42" fill="hold">
                      <p:stCondLst>
                        <p:cond delay="indefinite"/>
                      </p:stCondLst>
                      <p:childTnLst>
                        <p:par>
                          <p:cTn id="43" fill="hold">
                            <p:stCondLst>
                              <p:cond delay="0"/>
                            </p:stCondLst>
                            <p:childTnLst>
                              <p:par>
                                <p:cTn id="44" presetID="16" presetClass="entr" presetSubtype="21" fill="hold" grpId="0" nodeType="clickEffect">
                                  <p:stCondLst>
                                    <p:cond delay="0"/>
                                  </p:stCondLst>
                                  <p:childTnLst>
                                    <p:set>
                                      <p:cBhvr>
                                        <p:cTn id="45" dur="1" fill="hold">
                                          <p:stCondLst>
                                            <p:cond delay="0"/>
                                          </p:stCondLst>
                                        </p:cTn>
                                        <p:tgtEl>
                                          <p:spTgt spid="14"/>
                                        </p:tgtEl>
                                        <p:attrNameLst>
                                          <p:attrName>style.visibility</p:attrName>
                                        </p:attrNameLst>
                                      </p:cBhvr>
                                      <p:to>
                                        <p:strVal val="visible"/>
                                      </p:to>
                                    </p:set>
                                    <p:animEffect transition="in" filter="barn(inVertical)">
                                      <p:cBhvr>
                                        <p:cTn id="46" dur="500"/>
                                        <p:tgtEl>
                                          <p:spTgt spid="14"/>
                                        </p:tgtEl>
                                      </p:cBhvr>
                                    </p:animEffect>
                                  </p:childTnLst>
                                </p:cTn>
                              </p:par>
                            </p:childTnLst>
                          </p:cTn>
                        </p:par>
                      </p:childTnLst>
                    </p:cTn>
                  </p:par>
                  <p:par>
                    <p:cTn id="47" fill="hold">
                      <p:stCondLst>
                        <p:cond delay="indefinite"/>
                      </p:stCondLst>
                      <p:childTnLst>
                        <p:par>
                          <p:cTn id="48" fill="hold">
                            <p:stCondLst>
                              <p:cond delay="0"/>
                            </p:stCondLst>
                            <p:childTnLst>
                              <p:par>
                                <p:cTn id="49" presetID="6" presetClass="entr" presetSubtype="16" fill="hold" grpId="0" nodeType="clickEffect">
                                  <p:stCondLst>
                                    <p:cond delay="0"/>
                                  </p:stCondLst>
                                  <p:childTnLst>
                                    <p:set>
                                      <p:cBhvr>
                                        <p:cTn id="50" dur="1" fill="hold">
                                          <p:stCondLst>
                                            <p:cond delay="0"/>
                                          </p:stCondLst>
                                        </p:cTn>
                                        <p:tgtEl>
                                          <p:spTgt spid="6"/>
                                        </p:tgtEl>
                                        <p:attrNameLst>
                                          <p:attrName>style.visibility</p:attrName>
                                        </p:attrNameLst>
                                      </p:cBhvr>
                                      <p:to>
                                        <p:strVal val="visible"/>
                                      </p:to>
                                    </p:set>
                                    <p:animEffect transition="in" filter="circle(in)">
                                      <p:cBhvr>
                                        <p:cTn id="51" dur="2000"/>
                                        <p:tgtEl>
                                          <p:spTgt spid="6"/>
                                        </p:tgtEl>
                                      </p:cBhvr>
                                    </p:animEffect>
                                  </p:childTnLst>
                                </p:cTn>
                              </p:par>
                            </p:childTnLst>
                          </p:cTn>
                        </p:par>
                      </p:childTnLst>
                    </p:cTn>
                  </p:par>
                  <p:par>
                    <p:cTn id="52" fill="hold">
                      <p:stCondLst>
                        <p:cond delay="indefinite"/>
                      </p:stCondLst>
                      <p:childTnLst>
                        <p:par>
                          <p:cTn id="53" fill="hold">
                            <p:stCondLst>
                              <p:cond delay="0"/>
                            </p:stCondLst>
                            <p:childTnLst>
                              <p:par>
                                <p:cTn id="54" presetID="6" presetClass="entr" presetSubtype="16" fill="hold" grpId="0" nodeType="clickEffect">
                                  <p:stCondLst>
                                    <p:cond delay="0"/>
                                  </p:stCondLst>
                                  <p:childTnLst>
                                    <p:set>
                                      <p:cBhvr>
                                        <p:cTn id="55" dur="1" fill="hold">
                                          <p:stCondLst>
                                            <p:cond delay="0"/>
                                          </p:stCondLst>
                                        </p:cTn>
                                        <p:tgtEl>
                                          <p:spTgt spid="9"/>
                                        </p:tgtEl>
                                        <p:attrNameLst>
                                          <p:attrName>style.visibility</p:attrName>
                                        </p:attrNameLst>
                                      </p:cBhvr>
                                      <p:to>
                                        <p:strVal val="visible"/>
                                      </p:to>
                                    </p:set>
                                    <p:animEffect transition="in" filter="circle(in)">
                                      <p:cBhvr>
                                        <p:cTn id="56" dur="2000"/>
                                        <p:tgtEl>
                                          <p:spTgt spid="9"/>
                                        </p:tgtEl>
                                      </p:cBhvr>
                                    </p:animEffect>
                                  </p:childTnLst>
                                </p:cTn>
                              </p:par>
                            </p:childTnLst>
                          </p:cTn>
                        </p:par>
                      </p:childTnLst>
                    </p:cTn>
                  </p:par>
                  <p:par>
                    <p:cTn id="57" fill="hold">
                      <p:stCondLst>
                        <p:cond delay="indefinite"/>
                      </p:stCondLst>
                      <p:childTnLst>
                        <p:par>
                          <p:cTn id="58" fill="hold">
                            <p:stCondLst>
                              <p:cond delay="0"/>
                            </p:stCondLst>
                            <p:childTnLst>
                              <p:par>
                                <p:cTn id="59" presetID="6" presetClass="entr" presetSubtype="16" fill="hold" grpId="0" nodeType="clickEffect">
                                  <p:stCondLst>
                                    <p:cond delay="0"/>
                                  </p:stCondLst>
                                  <p:childTnLst>
                                    <p:set>
                                      <p:cBhvr>
                                        <p:cTn id="60" dur="1" fill="hold">
                                          <p:stCondLst>
                                            <p:cond delay="0"/>
                                          </p:stCondLst>
                                        </p:cTn>
                                        <p:tgtEl>
                                          <p:spTgt spid="10"/>
                                        </p:tgtEl>
                                        <p:attrNameLst>
                                          <p:attrName>style.visibility</p:attrName>
                                        </p:attrNameLst>
                                      </p:cBhvr>
                                      <p:to>
                                        <p:strVal val="visible"/>
                                      </p:to>
                                    </p:set>
                                    <p:animEffect transition="in" filter="circle(in)">
                                      <p:cBhvr>
                                        <p:cTn id="61"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2" grpId="0" animBg="1"/>
      <p:bldP spid="13" grpId="0" animBg="1"/>
      <p:bldP spid="1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A018D968-DB0A-42FE-AD15-A57C4A69B594}"/>
              </a:ext>
            </a:extLst>
          </p:cNvPr>
          <p:cNvSpPr/>
          <p:nvPr/>
        </p:nvSpPr>
        <p:spPr>
          <a:xfrm>
            <a:off x="6309507" y="2476500"/>
            <a:ext cx="5410200" cy="5334000"/>
          </a:xfrm>
          <a:prstGeom prst="ellipse">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5046BABF-AB86-4B7D-A53E-B6BC6574B92D}"/>
              </a:ext>
            </a:extLst>
          </p:cNvPr>
          <p:cNvSpPr/>
          <p:nvPr/>
        </p:nvSpPr>
        <p:spPr>
          <a:xfrm>
            <a:off x="3352800" y="1070780"/>
            <a:ext cx="2743200" cy="1676399"/>
          </a:xfrm>
          <a:prstGeom prst="ellipse">
            <a:avLst/>
          </a:prstGeom>
          <a:solidFill>
            <a:schemeClr val="accent6">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err="1"/>
              <a:t>Miễn</a:t>
            </a:r>
            <a:r>
              <a:rPr lang="en-US" sz="2800" dirty="0"/>
              <a:t> </a:t>
            </a:r>
            <a:r>
              <a:rPr lang="en-US" sz="2800" dirty="0" err="1"/>
              <a:t>phí</a:t>
            </a:r>
            <a:r>
              <a:rPr lang="en-US" sz="2800" dirty="0"/>
              <a:t> </a:t>
            </a:r>
            <a:r>
              <a:rPr lang="en-US" sz="2800" dirty="0" err="1"/>
              <a:t>và</a:t>
            </a:r>
            <a:r>
              <a:rPr lang="en-US" sz="2800" dirty="0"/>
              <a:t> </a:t>
            </a:r>
            <a:r>
              <a:rPr lang="en-US" sz="2800" dirty="0" err="1"/>
              <a:t>mã</a:t>
            </a:r>
            <a:r>
              <a:rPr lang="en-US" sz="2800" dirty="0"/>
              <a:t> </a:t>
            </a:r>
            <a:r>
              <a:rPr lang="en-US" sz="2800" dirty="0" err="1"/>
              <a:t>nguồn</a:t>
            </a:r>
            <a:r>
              <a:rPr lang="en-US" sz="2800" dirty="0"/>
              <a:t> </a:t>
            </a:r>
            <a:r>
              <a:rPr lang="en-US" sz="2800" dirty="0" err="1"/>
              <a:t>mở</a:t>
            </a:r>
            <a:endParaRPr lang="en-US" sz="2800" dirty="0"/>
          </a:p>
        </p:txBody>
      </p:sp>
      <p:sp>
        <p:nvSpPr>
          <p:cNvPr id="4" name="Oval 3">
            <a:extLst>
              <a:ext uri="{FF2B5EF4-FFF2-40B4-BE49-F238E27FC236}">
                <a16:creationId xmlns:a16="http://schemas.microsoft.com/office/drawing/2014/main" id="{1B7EFE35-0669-4C0F-9B8F-DFEAB0721734}"/>
              </a:ext>
            </a:extLst>
          </p:cNvPr>
          <p:cNvSpPr/>
          <p:nvPr/>
        </p:nvSpPr>
        <p:spPr>
          <a:xfrm>
            <a:off x="1219200" y="4148066"/>
            <a:ext cx="2133600" cy="1676400"/>
          </a:xfrm>
          <a:prstGeom prst="ellipse">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err="1">
                <a:solidFill>
                  <a:schemeClr val="accent6">
                    <a:lumMod val="75000"/>
                  </a:schemeClr>
                </a:solidFill>
              </a:rPr>
              <a:t>Hiệu</a:t>
            </a:r>
            <a:r>
              <a:rPr lang="en-US" sz="2800" dirty="0">
                <a:solidFill>
                  <a:schemeClr val="accent6">
                    <a:lumMod val="75000"/>
                  </a:schemeClr>
                </a:solidFill>
              </a:rPr>
              <a:t> </a:t>
            </a:r>
            <a:r>
              <a:rPr lang="en-US" sz="2800" dirty="0" err="1">
                <a:solidFill>
                  <a:schemeClr val="accent6">
                    <a:lumMod val="75000"/>
                  </a:schemeClr>
                </a:solidFill>
              </a:rPr>
              <a:t>suất</a:t>
            </a:r>
            <a:r>
              <a:rPr lang="en-US" sz="2800" dirty="0">
                <a:solidFill>
                  <a:schemeClr val="accent6">
                    <a:lumMod val="75000"/>
                  </a:schemeClr>
                </a:solidFill>
              </a:rPr>
              <a:t> </a:t>
            </a:r>
            <a:r>
              <a:rPr lang="en-US" sz="2800" dirty="0" err="1">
                <a:solidFill>
                  <a:schemeClr val="accent6">
                    <a:lumMod val="75000"/>
                  </a:schemeClr>
                </a:solidFill>
              </a:rPr>
              <a:t>cao</a:t>
            </a:r>
            <a:endParaRPr lang="en-US" sz="2800" dirty="0">
              <a:solidFill>
                <a:schemeClr val="accent6">
                  <a:lumMod val="75000"/>
                </a:schemeClr>
              </a:solidFill>
            </a:endParaRPr>
          </a:p>
        </p:txBody>
      </p:sp>
      <p:sp>
        <p:nvSpPr>
          <p:cNvPr id="5" name="Rectangle 4">
            <a:extLst>
              <a:ext uri="{FF2B5EF4-FFF2-40B4-BE49-F238E27FC236}">
                <a16:creationId xmlns:a16="http://schemas.microsoft.com/office/drawing/2014/main" id="{7DD8F748-7161-4A2D-BD2E-B819B41DB63F}"/>
              </a:ext>
            </a:extLst>
          </p:cNvPr>
          <p:cNvSpPr/>
          <p:nvPr/>
        </p:nvSpPr>
        <p:spPr>
          <a:xfrm>
            <a:off x="2971800" y="7635394"/>
            <a:ext cx="2743200" cy="1905000"/>
          </a:xfrm>
          <a:prstGeom prst="rect">
            <a:avLst/>
          </a:prstGeom>
          <a:solidFill>
            <a:schemeClr val="accent6"/>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err="1"/>
              <a:t>Tính</a:t>
            </a:r>
            <a:r>
              <a:rPr lang="en-US" sz="2800" dirty="0"/>
              <a:t> </a:t>
            </a:r>
            <a:r>
              <a:rPr lang="en-US" sz="2800" dirty="0" err="1"/>
              <a:t>ổn</a:t>
            </a:r>
            <a:r>
              <a:rPr lang="en-US" sz="2800" dirty="0"/>
              <a:t> </a:t>
            </a:r>
            <a:r>
              <a:rPr lang="en-US" sz="2800" dirty="0" err="1"/>
              <a:t>định</a:t>
            </a:r>
            <a:r>
              <a:rPr lang="en-US" sz="2800" dirty="0"/>
              <a:t> </a:t>
            </a:r>
            <a:r>
              <a:rPr lang="en-US" sz="2800" dirty="0" err="1"/>
              <a:t>và</a:t>
            </a:r>
            <a:r>
              <a:rPr lang="en-US" sz="2800" dirty="0"/>
              <a:t> tin </a:t>
            </a:r>
            <a:r>
              <a:rPr lang="en-US" sz="2800" dirty="0" err="1"/>
              <a:t>cậy</a:t>
            </a:r>
            <a:endParaRPr lang="en-US" sz="2800" dirty="0"/>
          </a:p>
        </p:txBody>
      </p:sp>
      <p:sp>
        <p:nvSpPr>
          <p:cNvPr id="6" name="Rectangle: Rounded Corners 5">
            <a:extLst>
              <a:ext uri="{FF2B5EF4-FFF2-40B4-BE49-F238E27FC236}">
                <a16:creationId xmlns:a16="http://schemas.microsoft.com/office/drawing/2014/main" id="{22412BD1-F0D4-43C6-A3E9-868A3A357A33}"/>
              </a:ext>
            </a:extLst>
          </p:cNvPr>
          <p:cNvSpPr/>
          <p:nvPr/>
        </p:nvSpPr>
        <p:spPr>
          <a:xfrm>
            <a:off x="12496800" y="723900"/>
            <a:ext cx="3429000" cy="1524000"/>
          </a:xfrm>
          <a:prstGeom prst="roundRect">
            <a:avLst/>
          </a:prstGeom>
          <a:solidFill>
            <a:schemeClr val="bg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err="1">
                <a:solidFill>
                  <a:schemeClr val="accent6">
                    <a:lumMod val="75000"/>
                  </a:schemeClr>
                </a:solidFill>
              </a:rPr>
              <a:t>Giới</a:t>
            </a:r>
            <a:r>
              <a:rPr lang="en-US" sz="2800" dirty="0">
                <a:solidFill>
                  <a:schemeClr val="accent6">
                    <a:lumMod val="75000"/>
                  </a:schemeClr>
                </a:solidFill>
              </a:rPr>
              <a:t> </a:t>
            </a:r>
            <a:r>
              <a:rPr lang="en-US" sz="2800" dirty="0" err="1">
                <a:solidFill>
                  <a:schemeClr val="accent6">
                    <a:lumMod val="75000"/>
                  </a:schemeClr>
                </a:solidFill>
              </a:rPr>
              <a:t>hạn</a:t>
            </a:r>
            <a:r>
              <a:rPr lang="en-US" sz="2800" dirty="0">
                <a:solidFill>
                  <a:schemeClr val="accent6">
                    <a:lumMod val="75000"/>
                  </a:schemeClr>
                </a:solidFill>
              </a:rPr>
              <a:t> </a:t>
            </a:r>
            <a:r>
              <a:rPr lang="en-US" sz="2800" dirty="0" err="1">
                <a:solidFill>
                  <a:schemeClr val="accent6">
                    <a:lumMod val="75000"/>
                  </a:schemeClr>
                </a:solidFill>
              </a:rPr>
              <a:t>chức</a:t>
            </a:r>
            <a:r>
              <a:rPr lang="en-US" sz="2800" dirty="0">
                <a:solidFill>
                  <a:schemeClr val="accent6">
                    <a:lumMod val="75000"/>
                  </a:schemeClr>
                </a:solidFill>
              </a:rPr>
              <a:t> </a:t>
            </a:r>
            <a:r>
              <a:rPr lang="en-US" sz="2800" dirty="0" err="1">
                <a:solidFill>
                  <a:schemeClr val="accent6">
                    <a:lumMod val="75000"/>
                  </a:schemeClr>
                </a:solidFill>
              </a:rPr>
              <a:t>ăng</a:t>
            </a:r>
            <a:endParaRPr lang="en-US" sz="2800" dirty="0">
              <a:solidFill>
                <a:schemeClr val="accent6">
                  <a:lumMod val="75000"/>
                </a:schemeClr>
              </a:solidFill>
            </a:endParaRPr>
          </a:p>
        </p:txBody>
      </p:sp>
      <p:sp>
        <p:nvSpPr>
          <p:cNvPr id="8" name="Hexagon 7">
            <a:extLst>
              <a:ext uri="{FF2B5EF4-FFF2-40B4-BE49-F238E27FC236}">
                <a16:creationId xmlns:a16="http://schemas.microsoft.com/office/drawing/2014/main" id="{F1D9164A-ED84-4E43-9098-98D344A9F5E4}"/>
              </a:ext>
            </a:extLst>
          </p:cNvPr>
          <p:cNvSpPr/>
          <p:nvPr/>
        </p:nvSpPr>
        <p:spPr>
          <a:xfrm>
            <a:off x="14020800" y="4152900"/>
            <a:ext cx="3276600" cy="1865763"/>
          </a:xfrm>
          <a:prstGeom prst="hexagon">
            <a:avLst/>
          </a:prstGeom>
          <a:solidFill>
            <a:schemeClr val="accent6">
              <a:lumMod val="20000"/>
              <a:lumOff val="8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accent6">
                    <a:lumMod val="75000"/>
                  </a:schemeClr>
                </a:solidFill>
              </a:rPr>
              <a:t>Dung </a:t>
            </a:r>
            <a:r>
              <a:rPr lang="en-US" sz="2800" dirty="0" err="1">
                <a:solidFill>
                  <a:schemeClr val="accent6">
                    <a:lumMod val="75000"/>
                  </a:schemeClr>
                </a:solidFill>
              </a:rPr>
              <a:t>lượng</a:t>
            </a:r>
            <a:r>
              <a:rPr lang="en-US" sz="2800" dirty="0">
                <a:solidFill>
                  <a:schemeClr val="accent6">
                    <a:lumMod val="75000"/>
                  </a:schemeClr>
                </a:solidFill>
              </a:rPr>
              <a:t> </a:t>
            </a:r>
            <a:r>
              <a:rPr lang="en-US" sz="2800" dirty="0" err="1">
                <a:solidFill>
                  <a:schemeClr val="accent6">
                    <a:lumMod val="75000"/>
                  </a:schemeClr>
                </a:solidFill>
              </a:rPr>
              <a:t>hạn</a:t>
            </a:r>
            <a:r>
              <a:rPr lang="en-US" sz="2800" dirty="0">
                <a:solidFill>
                  <a:schemeClr val="accent6">
                    <a:lumMod val="75000"/>
                  </a:schemeClr>
                </a:solidFill>
              </a:rPr>
              <a:t> </a:t>
            </a:r>
            <a:r>
              <a:rPr lang="en-US" sz="2800" dirty="0" err="1">
                <a:solidFill>
                  <a:schemeClr val="accent6">
                    <a:lumMod val="75000"/>
                  </a:schemeClr>
                </a:solidFill>
              </a:rPr>
              <a:t>chế</a:t>
            </a:r>
            <a:endParaRPr lang="en-US" sz="2800" dirty="0">
              <a:solidFill>
                <a:schemeClr val="accent6">
                  <a:lumMod val="75000"/>
                </a:schemeClr>
              </a:solidFill>
            </a:endParaRPr>
          </a:p>
        </p:txBody>
      </p:sp>
      <p:sp>
        <p:nvSpPr>
          <p:cNvPr id="9" name="Arrow: Pentagon 8">
            <a:extLst>
              <a:ext uri="{FF2B5EF4-FFF2-40B4-BE49-F238E27FC236}">
                <a16:creationId xmlns:a16="http://schemas.microsoft.com/office/drawing/2014/main" id="{211BF75D-E2B5-4F51-837E-E27FA4AF76C3}"/>
              </a:ext>
            </a:extLst>
          </p:cNvPr>
          <p:cNvSpPr/>
          <p:nvPr/>
        </p:nvSpPr>
        <p:spPr>
          <a:xfrm>
            <a:off x="12257350" y="7635394"/>
            <a:ext cx="3276600" cy="1865763"/>
          </a:xfrm>
          <a:prstGeom prst="homePlat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err="1">
                <a:solidFill>
                  <a:schemeClr val="accent6">
                    <a:lumMod val="75000"/>
                  </a:schemeClr>
                </a:solidFill>
              </a:rPr>
              <a:t>Chuyển</a:t>
            </a:r>
            <a:r>
              <a:rPr lang="en-US" sz="2800" dirty="0">
                <a:solidFill>
                  <a:schemeClr val="accent6">
                    <a:lumMod val="75000"/>
                  </a:schemeClr>
                </a:solidFill>
              </a:rPr>
              <a:t> </a:t>
            </a:r>
            <a:r>
              <a:rPr lang="en-US" sz="2800" dirty="0" err="1">
                <a:solidFill>
                  <a:schemeClr val="accent6">
                    <a:lumMod val="75000"/>
                  </a:schemeClr>
                </a:solidFill>
              </a:rPr>
              <a:t>đổi</a:t>
            </a:r>
            <a:r>
              <a:rPr lang="en-US" sz="2800" dirty="0">
                <a:solidFill>
                  <a:schemeClr val="accent6">
                    <a:lumMod val="75000"/>
                  </a:schemeClr>
                </a:solidFill>
              </a:rPr>
              <a:t> </a:t>
            </a:r>
            <a:r>
              <a:rPr lang="en-US" sz="2800" dirty="0" err="1">
                <a:solidFill>
                  <a:schemeClr val="accent6">
                    <a:lumMod val="75000"/>
                  </a:schemeClr>
                </a:solidFill>
              </a:rPr>
              <a:t>tự</a:t>
            </a:r>
            <a:r>
              <a:rPr lang="en-US" sz="2800" dirty="0">
                <a:solidFill>
                  <a:schemeClr val="accent6">
                    <a:lumMod val="75000"/>
                  </a:schemeClr>
                </a:solidFill>
              </a:rPr>
              <a:t> </a:t>
            </a:r>
            <a:r>
              <a:rPr lang="en-US" sz="2800" dirty="0" err="1">
                <a:solidFill>
                  <a:schemeClr val="accent6">
                    <a:lumMod val="75000"/>
                  </a:schemeClr>
                </a:solidFill>
              </a:rPr>
              <a:t>động</a:t>
            </a:r>
            <a:r>
              <a:rPr lang="en-US" sz="2800" dirty="0">
                <a:solidFill>
                  <a:schemeClr val="accent6">
                    <a:lumMod val="75000"/>
                  </a:schemeClr>
                </a:solidFill>
              </a:rPr>
              <a:t> (migration) </a:t>
            </a:r>
            <a:r>
              <a:rPr lang="en-US" sz="2800" dirty="0" err="1">
                <a:solidFill>
                  <a:schemeClr val="accent6">
                    <a:lumMod val="75000"/>
                  </a:schemeClr>
                </a:solidFill>
              </a:rPr>
              <a:t>thường</a:t>
            </a:r>
            <a:r>
              <a:rPr lang="en-US" sz="2800" dirty="0">
                <a:solidFill>
                  <a:schemeClr val="accent6">
                    <a:lumMod val="75000"/>
                  </a:schemeClr>
                </a:solidFill>
              </a:rPr>
              <a:t> </a:t>
            </a:r>
            <a:r>
              <a:rPr lang="en-US" sz="2800" dirty="0" err="1">
                <a:solidFill>
                  <a:schemeClr val="accent6">
                    <a:lumMod val="75000"/>
                  </a:schemeClr>
                </a:solidFill>
              </a:rPr>
              <a:t>gặp</a:t>
            </a:r>
            <a:r>
              <a:rPr lang="en-US" sz="2800" dirty="0">
                <a:solidFill>
                  <a:schemeClr val="accent6">
                    <a:lumMod val="75000"/>
                  </a:schemeClr>
                </a:solidFill>
              </a:rPr>
              <a:t> </a:t>
            </a:r>
            <a:r>
              <a:rPr lang="en-US" sz="2800" dirty="0" err="1">
                <a:solidFill>
                  <a:schemeClr val="accent6">
                    <a:lumMod val="75000"/>
                  </a:schemeClr>
                </a:solidFill>
              </a:rPr>
              <a:t>lỗi</a:t>
            </a:r>
            <a:endParaRPr lang="en-US" sz="2800" dirty="0">
              <a:solidFill>
                <a:schemeClr val="accent6">
                  <a:lumMod val="75000"/>
                </a:schemeClr>
              </a:solidFill>
            </a:endParaRPr>
          </a:p>
        </p:txBody>
      </p:sp>
      <p:sp>
        <p:nvSpPr>
          <p:cNvPr id="10" name="TextBox 9">
            <a:extLst>
              <a:ext uri="{FF2B5EF4-FFF2-40B4-BE49-F238E27FC236}">
                <a16:creationId xmlns:a16="http://schemas.microsoft.com/office/drawing/2014/main" id="{E25CEC20-DC4D-4986-B497-0900CA8D1F1B}"/>
              </a:ext>
            </a:extLst>
          </p:cNvPr>
          <p:cNvSpPr txBox="1"/>
          <p:nvPr/>
        </p:nvSpPr>
        <p:spPr>
          <a:xfrm>
            <a:off x="8229600" y="3543300"/>
            <a:ext cx="2133600" cy="707886"/>
          </a:xfrm>
          <a:prstGeom prst="rect">
            <a:avLst/>
          </a:prstGeom>
          <a:noFill/>
        </p:spPr>
        <p:txBody>
          <a:bodyPr wrap="square" rtlCol="0">
            <a:spAutoFit/>
          </a:bodyPr>
          <a:lstStyle/>
          <a:p>
            <a:r>
              <a:rPr lang="en-US" sz="4000" dirty="0">
                <a:solidFill>
                  <a:schemeClr val="bg1"/>
                </a:solidFill>
              </a:rPr>
              <a:t>MySQL</a:t>
            </a:r>
          </a:p>
        </p:txBody>
      </p:sp>
      <p:sp>
        <p:nvSpPr>
          <p:cNvPr id="11" name="TextBox 10">
            <a:extLst>
              <a:ext uri="{FF2B5EF4-FFF2-40B4-BE49-F238E27FC236}">
                <a16:creationId xmlns:a16="http://schemas.microsoft.com/office/drawing/2014/main" id="{7703A127-1BD6-456A-AEA6-32882D2B9C92}"/>
              </a:ext>
            </a:extLst>
          </p:cNvPr>
          <p:cNvSpPr txBox="1"/>
          <p:nvPr/>
        </p:nvSpPr>
        <p:spPr>
          <a:xfrm>
            <a:off x="7086553" y="4650820"/>
            <a:ext cx="4572000" cy="1384995"/>
          </a:xfrm>
          <a:prstGeom prst="rect">
            <a:avLst/>
          </a:prstGeom>
          <a:noFill/>
        </p:spPr>
        <p:txBody>
          <a:bodyPr wrap="square" rtlCol="0">
            <a:spAutoFit/>
          </a:bodyPr>
          <a:lstStyle/>
          <a:p>
            <a:r>
              <a:rPr lang="en-US" sz="2800" dirty="0">
                <a:solidFill>
                  <a:schemeClr val="bg1"/>
                </a:solidFill>
                <a:latin typeface="Times New Roman" panose="02020603050405020304" pitchFamily="18" charset="0"/>
                <a:ea typeface="Times New Roman" panose="02020603050405020304" pitchFamily="18" charset="0"/>
              </a:rPr>
              <a:t>H</a:t>
            </a:r>
            <a:r>
              <a:rPr lang="vi-VN" sz="2800" dirty="0">
                <a:solidFill>
                  <a:schemeClr val="bg1"/>
                </a:solidFill>
                <a:effectLst/>
                <a:latin typeface="Times New Roman" panose="02020603050405020304" pitchFamily="18" charset="0"/>
                <a:ea typeface="Times New Roman" panose="02020603050405020304" pitchFamily="18" charset="0"/>
              </a:rPr>
              <a:t>ệ quản trị cơ sở dữ liệu quan trọng và phổ biến</a:t>
            </a:r>
            <a:r>
              <a:rPr lang="en-US" sz="2800" dirty="0">
                <a:solidFill>
                  <a:schemeClr val="bg1"/>
                </a:solidFill>
                <a:effectLst/>
                <a:latin typeface="Times New Roman" panose="02020603050405020304" pitchFamily="18" charset="0"/>
                <a:ea typeface="Times New Roman" panose="02020603050405020304" pitchFamily="18" charset="0"/>
              </a:rPr>
              <a:t> </a:t>
            </a:r>
            <a:r>
              <a:rPr lang="en-US" sz="2800" dirty="0" err="1">
                <a:solidFill>
                  <a:schemeClr val="bg1"/>
                </a:solidFill>
                <a:effectLst/>
                <a:latin typeface="Times New Roman" panose="02020603050405020304" pitchFamily="18" charset="0"/>
                <a:ea typeface="Times New Roman" panose="02020603050405020304" pitchFamily="18" charset="0"/>
              </a:rPr>
              <a:t>cho</a:t>
            </a:r>
            <a:r>
              <a:rPr lang="en-US" sz="2800" dirty="0">
                <a:solidFill>
                  <a:schemeClr val="bg1"/>
                </a:solidFill>
                <a:effectLst/>
                <a:latin typeface="Times New Roman" panose="02020603050405020304" pitchFamily="18" charset="0"/>
                <a:ea typeface="Times New Roman" panose="02020603050405020304" pitchFamily="18" charset="0"/>
              </a:rPr>
              <a:t> </a:t>
            </a:r>
            <a:r>
              <a:rPr lang="en-US" sz="2800" dirty="0" err="1">
                <a:solidFill>
                  <a:schemeClr val="bg1"/>
                </a:solidFill>
                <a:effectLst/>
                <a:latin typeface="Times New Roman" panose="02020603050405020304" pitchFamily="18" charset="0"/>
                <a:ea typeface="Times New Roman" panose="02020603050405020304" pitchFamily="18" charset="0"/>
              </a:rPr>
              <a:t>các</a:t>
            </a:r>
            <a:r>
              <a:rPr lang="en-US" sz="2800" dirty="0">
                <a:solidFill>
                  <a:schemeClr val="bg1"/>
                </a:solidFill>
                <a:effectLst/>
                <a:latin typeface="Times New Roman" panose="02020603050405020304" pitchFamily="18" charset="0"/>
                <a:ea typeface="Times New Roman" panose="02020603050405020304" pitchFamily="18" charset="0"/>
              </a:rPr>
              <a:t> </a:t>
            </a:r>
            <a:r>
              <a:rPr lang="en-US" sz="2800" dirty="0" err="1">
                <a:solidFill>
                  <a:schemeClr val="bg1"/>
                </a:solidFill>
                <a:effectLst/>
                <a:latin typeface="Times New Roman" panose="02020603050405020304" pitchFamily="18" charset="0"/>
                <a:ea typeface="Times New Roman" panose="02020603050405020304" pitchFamily="18" charset="0"/>
              </a:rPr>
              <a:t>trang</a:t>
            </a:r>
            <a:r>
              <a:rPr lang="en-US" sz="2800" dirty="0">
                <a:solidFill>
                  <a:schemeClr val="bg1"/>
                </a:solidFill>
                <a:effectLst/>
                <a:latin typeface="Times New Roman" panose="02020603050405020304" pitchFamily="18" charset="0"/>
                <a:ea typeface="Times New Roman" panose="02020603050405020304" pitchFamily="18" charset="0"/>
              </a:rPr>
              <a:t> web </a:t>
            </a:r>
            <a:r>
              <a:rPr lang="en-US" sz="2800" dirty="0" err="1">
                <a:solidFill>
                  <a:schemeClr val="bg1"/>
                </a:solidFill>
                <a:effectLst/>
                <a:latin typeface="Times New Roman" panose="02020603050405020304" pitchFamily="18" charset="0"/>
                <a:ea typeface="Times New Roman" panose="02020603050405020304" pitchFamily="18" charset="0"/>
              </a:rPr>
              <a:t>hiện</a:t>
            </a:r>
            <a:r>
              <a:rPr lang="en-US" sz="2800" dirty="0">
                <a:solidFill>
                  <a:schemeClr val="bg1"/>
                </a:solidFill>
                <a:effectLst/>
                <a:latin typeface="Times New Roman" panose="02020603050405020304" pitchFamily="18" charset="0"/>
                <a:ea typeface="Times New Roman" panose="02020603050405020304" pitchFamily="18" charset="0"/>
              </a:rPr>
              <a:t> nay.</a:t>
            </a:r>
            <a:endParaRPr lang="en-US" sz="2800" dirty="0">
              <a:solidFill>
                <a:schemeClr val="bg1"/>
              </a:solidFill>
            </a:endParaRPr>
          </a:p>
        </p:txBody>
      </p:sp>
      <p:sp>
        <p:nvSpPr>
          <p:cNvPr id="12" name="Arrow: Right 11">
            <a:extLst>
              <a:ext uri="{FF2B5EF4-FFF2-40B4-BE49-F238E27FC236}">
                <a16:creationId xmlns:a16="http://schemas.microsoft.com/office/drawing/2014/main" id="{057CAF80-8A8B-4536-ADB9-841D6DFC8AFA}"/>
              </a:ext>
            </a:extLst>
          </p:cNvPr>
          <p:cNvSpPr/>
          <p:nvPr/>
        </p:nvSpPr>
        <p:spPr>
          <a:xfrm rot="20130965">
            <a:off x="10744200" y="2095501"/>
            <a:ext cx="1066800" cy="762000"/>
          </a:xfrm>
          <a:prstGeom prst="rightArrow">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Right 12">
            <a:extLst>
              <a:ext uri="{FF2B5EF4-FFF2-40B4-BE49-F238E27FC236}">
                <a16:creationId xmlns:a16="http://schemas.microsoft.com/office/drawing/2014/main" id="{9544264D-1AE0-4668-A5A9-236C391030AF}"/>
              </a:ext>
            </a:extLst>
          </p:cNvPr>
          <p:cNvSpPr/>
          <p:nvPr/>
        </p:nvSpPr>
        <p:spPr>
          <a:xfrm>
            <a:off x="12115800" y="4838700"/>
            <a:ext cx="1524000" cy="762000"/>
          </a:xfrm>
          <a:prstGeom prst="rightArrow">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Arrow: Right 13">
            <a:extLst>
              <a:ext uri="{FF2B5EF4-FFF2-40B4-BE49-F238E27FC236}">
                <a16:creationId xmlns:a16="http://schemas.microsoft.com/office/drawing/2014/main" id="{2CB518D3-A5A4-4080-9041-0FD803A41F46}"/>
              </a:ext>
            </a:extLst>
          </p:cNvPr>
          <p:cNvSpPr/>
          <p:nvPr/>
        </p:nvSpPr>
        <p:spPr>
          <a:xfrm rot="1198381">
            <a:off x="10896600" y="7429500"/>
            <a:ext cx="823107" cy="948800"/>
          </a:xfrm>
          <a:prstGeom prst="rightArrow">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rrow: Bent 14">
            <a:extLst>
              <a:ext uri="{FF2B5EF4-FFF2-40B4-BE49-F238E27FC236}">
                <a16:creationId xmlns:a16="http://schemas.microsoft.com/office/drawing/2014/main" id="{53FD370C-41FC-41CB-9268-7F03EDD13EC1}"/>
              </a:ext>
            </a:extLst>
          </p:cNvPr>
          <p:cNvSpPr/>
          <p:nvPr/>
        </p:nvSpPr>
        <p:spPr>
          <a:xfrm rot="10606358">
            <a:off x="6396338" y="7877927"/>
            <a:ext cx="1506748" cy="813831"/>
          </a:xfrm>
          <a:prstGeom prst="bentArrow">
            <a:avLst/>
          </a:prstGeom>
          <a:solidFill>
            <a:schemeClr val="bg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Arrow: Left 15">
            <a:extLst>
              <a:ext uri="{FF2B5EF4-FFF2-40B4-BE49-F238E27FC236}">
                <a16:creationId xmlns:a16="http://schemas.microsoft.com/office/drawing/2014/main" id="{0AE2D20D-29AD-42CE-B727-47BAC821A81F}"/>
              </a:ext>
            </a:extLst>
          </p:cNvPr>
          <p:cNvSpPr/>
          <p:nvPr/>
        </p:nvSpPr>
        <p:spPr>
          <a:xfrm>
            <a:off x="4221552" y="4750558"/>
            <a:ext cx="1493447" cy="568880"/>
          </a:xfrm>
          <a:prstGeom prst="leftArrow">
            <a:avLst/>
          </a:prstGeom>
          <a:solidFill>
            <a:schemeClr val="bg1"/>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Arrow: Left 16">
            <a:extLst>
              <a:ext uri="{FF2B5EF4-FFF2-40B4-BE49-F238E27FC236}">
                <a16:creationId xmlns:a16="http://schemas.microsoft.com/office/drawing/2014/main" id="{57043946-52BC-4E2C-8772-1944D634A241}"/>
              </a:ext>
            </a:extLst>
          </p:cNvPr>
          <p:cNvSpPr/>
          <p:nvPr/>
        </p:nvSpPr>
        <p:spPr>
          <a:xfrm rot="1706021">
            <a:off x="6125133" y="2247900"/>
            <a:ext cx="1173154" cy="796402"/>
          </a:xfrm>
          <a:prstGeom prst="leftArrow">
            <a:avLst/>
          </a:prstGeom>
          <a:solidFill>
            <a:schemeClr val="bg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47607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500" fill="hold"/>
                                        <p:tgtEl>
                                          <p:spTgt spid="10"/>
                                        </p:tgtEl>
                                        <p:attrNameLst>
                                          <p:attrName>ppt_x</p:attrName>
                                        </p:attrNameLst>
                                      </p:cBhvr>
                                      <p:tavLst>
                                        <p:tav tm="0">
                                          <p:val>
                                            <p:strVal val="#ppt_x"/>
                                          </p:val>
                                        </p:tav>
                                        <p:tav tm="100000">
                                          <p:val>
                                            <p:strVal val="#ppt_x"/>
                                          </p:val>
                                        </p:tav>
                                      </p:tavLst>
                                    </p:anim>
                                    <p:anim calcmode="lin" valueType="num">
                                      <p:cBhvr additive="base">
                                        <p:cTn id="13"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4" presetClass="entr" presetSubtype="10" fill="hold" grpId="0" nodeType="click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randombar(horizontal)">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42"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1000"/>
                                        <p:tgtEl>
                                          <p:spTgt spid="17"/>
                                        </p:tgtEl>
                                      </p:cBhvr>
                                    </p:animEffect>
                                    <p:anim calcmode="lin" valueType="num">
                                      <p:cBhvr>
                                        <p:cTn id="24" dur="1000" fill="hold"/>
                                        <p:tgtEl>
                                          <p:spTgt spid="17"/>
                                        </p:tgtEl>
                                        <p:attrNameLst>
                                          <p:attrName>ppt_x</p:attrName>
                                        </p:attrNameLst>
                                      </p:cBhvr>
                                      <p:tavLst>
                                        <p:tav tm="0">
                                          <p:val>
                                            <p:strVal val="#ppt_x"/>
                                          </p:val>
                                        </p:tav>
                                        <p:tav tm="100000">
                                          <p:val>
                                            <p:strVal val="#ppt_x"/>
                                          </p:val>
                                        </p:tav>
                                      </p:tavLst>
                                    </p:anim>
                                    <p:anim calcmode="lin" valueType="num">
                                      <p:cBhvr>
                                        <p:cTn id="25"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3"/>
                                        </p:tgtEl>
                                        <p:attrNameLst>
                                          <p:attrName>style.visibility</p:attrName>
                                        </p:attrNameLst>
                                      </p:cBhvr>
                                      <p:to>
                                        <p:strVal val="visible"/>
                                      </p:to>
                                    </p:set>
                                    <p:animEffect transition="in" filter="fade">
                                      <p:cBhvr>
                                        <p:cTn id="30" dur="500"/>
                                        <p:tgtEl>
                                          <p:spTgt spid="3"/>
                                        </p:tgtEl>
                                      </p:cBhvr>
                                    </p:animEffect>
                                  </p:childTnLst>
                                </p:cTn>
                              </p:par>
                            </p:childTnLst>
                          </p:cTn>
                        </p:par>
                      </p:childTnLst>
                    </p:cTn>
                  </p:par>
                  <p:par>
                    <p:cTn id="31" fill="hold">
                      <p:stCondLst>
                        <p:cond delay="indefinite"/>
                      </p:stCondLst>
                      <p:childTnLst>
                        <p:par>
                          <p:cTn id="32" fill="hold">
                            <p:stCondLst>
                              <p:cond delay="0"/>
                            </p:stCondLst>
                            <p:childTnLst>
                              <p:par>
                                <p:cTn id="33" presetID="16" presetClass="entr" presetSubtype="21"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barn(inVertical)">
                                      <p:cBhvr>
                                        <p:cTn id="35" dur="500"/>
                                        <p:tgtEl>
                                          <p:spTgt spid="16"/>
                                        </p:tgtEl>
                                      </p:cBhvr>
                                    </p:animEffect>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grpId="0" nodeType="clickEffect">
                                  <p:stCondLst>
                                    <p:cond delay="0"/>
                                  </p:stCondLst>
                                  <p:childTnLst>
                                    <p:set>
                                      <p:cBhvr>
                                        <p:cTn id="39" dur="1" fill="hold">
                                          <p:stCondLst>
                                            <p:cond delay="0"/>
                                          </p:stCondLst>
                                        </p:cTn>
                                        <p:tgtEl>
                                          <p:spTgt spid="4"/>
                                        </p:tgtEl>
                                        <p:attrNameLst>
                                          <p:attrName>style.visibility</p:attrName>
                                        </p:attrNameLst>
                                      </p:cBhvr>
                                      <p:to>
                                        <p:strVal val="visible"/>
                                      </p:to>
                                    </p:set>
                                    <p:animEffect transition="in" filter="fade">
                                      <p:cBhvr>
                                        <p:cTn id="40" dur="1000"/>
                                        <p:tgtEl>
                                          <p:spTgt spid="4"/>
                                        </p:tgtEl>
                                      </p:cBhvr>
                                    </p:animEffect>
                                    <p:anim calcmode="lin" valueType="num">
                                      <p:cBhvr>
                                        <p:cTn id="41" dur="1000" fill="hold"/>
                                        <p:tgtEl>
                                          <p:spTgt spid="4"/>
                                        </p:tgtEl>
                                        <p:attrNameLst>
                                          <p:attrName>ppt_x</p:attrName>
                                        </p:attrNameLst>
                                      </p:cBhvr>
                                      <p:tavLst>
                                        <p:tav tm="0">
                                          <p:val>
                                            <p:strVal val="#ppt_x"/>
                                          </p:val>
                                        </p:tav>
                                        <p:tav tm="100000">
                                          <p:val>
                                            <p:strVal val="#ppt_x"/>
                                          </p:val>
                                        </p:tav>
                                      </p:tavLst>
                                    </p:anim>
                                    <p:anim calcmode="lin" valueType="num">
                                      <p:cBhvr>
                                        <p:cTn id="42"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16" presetClass="entr" presetSubtype="21" fill="hold" grpId="0" nodeType="click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barn(inVertical)">
                                      <p:cBhvr>
                                        <p:cTn id="47" dur="500"/>
                                        <p:tgtEl>
                                          <p:spTgt spid="15"/>
                                        </p:tgtEl>
                                      </p:cBhvr>
                                    </p:animEffect>
                                  </p:childTnLst>
                                </p:cTn>
                              </p:par>
                            </p:childTnLst>
                          </p:cTn>
                        </p:par>
                      </p:childTnLst>
                    </p:cTn>
                  </p:par>
                  <p:par>
                    <p:cTn id="48" fill="hold">
                      <p:stCondLst>
                        <p:cond delay="indefinite"/>
                      </p:stCondLst>
                      <p:childTnLst>
                        <p:par>
                          <p:cTn id="49" fill="hold">
                            <p:stCondLst>
                              <p:cond delay="0"/>
                            </p:stCondLst>
                            <p:childTnLst>
                              <p:par>
                                <p:cTn id="50" presetID="6" presetClass="entr" presetSubtype="16" fill="hold" grpId="0" nodeType="clickEffect">
                                  <p:stCondLst>
                                    <p:cond delay="0"/>
                                  </p:stCondLst>
                                  <p:childTnLst>
                                    <p:set>
                                      <p:cBhvr>
                                        <p:cTn id="51" dur="1" fill="hold">
                                          <p:stCondLst>
                                            <p:cond delay="0"/>
                                          </p:stCondLst>
                                        </p:cTn>
                                        <p:tgtEl>
                                          <p:spTgt spid="5"/>
                                        </p:tgtEl>
                                        <p:attrNameLst>
                                          <p:attrName>style.visibility</p:attrName>
                                        </p:attrNameLst>
                                      </p:cBhvr>
                                      <p:to>
                                        <p:strVal val="visible"/>
                                      </p:to>
                                    </p:set>
                                    <p:animEffect transition="in" filter="circle(in)">
                                      <p:cBhvr>
                                        <p:cTn id="52" dur="2000"/>
                                        <p:tgtEl>
                                          <p:spTgt spid="5"/>
                                        </p:tgtEl>
                                      </p:cBhvr>
                                    </p:animEffect>
                                  </p:childTnLst>
                                </p:cTn>
                              </p:par>
                            </p:childTnLst>
                          </p:cTn>
                        </p:par>
                      </p:childTnLst>
                    </p:cTn>
                  </p:par>
                  <p:par>
                    <p:cTn id="53" fill="hold">
                      <p:stCondLst>
                        <p:cond delay="indefinite"/>
                      </p:stCondLst>
                      <p:childTnLst>
                        <p:par>
                          <p:cTn id="54" fill="hold">
                            <p:stCondLst>
                              <p:cond delay="0"/>
                            </p:stCondLst>
                            <p:childTnLst>
                              <p:par>
                                <p:cTn id="55" presetID="31" presetClass="entr" presetSubtype="0" fill="hold" grpId="0" nodeType="clickEffect">
                                  <p:stCondLst>
                                    <p:cond delay="0"/>
                                  </p:stCondLst>
                                  <p:childTnLst>
                                    <p:set>
                                      <p:cBhvr>
                                        <p:cTn id="56" dur="1" fill="hold">
                                          <p:stCondLst>
                                            <p:cond delay="0"/>
                                          </p:stCondLst>
                                        </p:cTn>
                                        <p:tgtEl>
                                          <p:spTgt spid="12"/>
                                        </p:tgtEl>
                                        <p:attrNameLst>
                                          <p:attrName>style.visibility</p:attrName>
                                        </p:attrNameLst>
                                      </p:cBhvr>
                                      <p:to>
                                        <p:strVal val="visible"/>
                                      </p:to>
                                    </p:set>
                                    <p:anim calcmode="lin" valueType="num">
                                      <p:cBhvr>
                                        <p:cTn id="57" dur="1000" fill="hold"/>
                                        <p:tgtEl>
                                          <p:spTgt spid="12"/>
                                        </p:tgtEl>
                                        <p:attrNameLst>
                                          <p:attrName>ppt_w</p:attrName>
                                        </p:attrNameLst>
                                      </p:cBhvr>
                                      <p:tavLst>
                                        <p:tav tm="0">
                                          <p:val>
                                            <p:fltVal val="0"/>
                                          </p:val>
                                        </p:tav>
                                        <p:tav tm="100000">
                                          <p:val>
                                            <p:strVal val="#ppt_w"/>
                                          </p:val>
                                        </p:tav>
                                      </p:tavLst>
                                    </p:anim>
                                    <p:anim calcmode="lin" valueType="num">
                                      <p:cBhvr>
                                        <p:cTn id="58" dur="1000" fill="hold"/>
                                        <p:tgtEl>
                                          <p:spTgt spid="12"/>
                                        </p:tgtEl>
                                        <p:attrNameLst>
                                          <p:attrName>ppt_h</p:attrName>
                                        </p:attrNameLst>
                                      </p:cBhvr>
                                      <p:tavLst>
                                        <p:tav tm="0">
                                          <p:val>
                                            <p:fltVal val="0"/>
                                          </p:val>
                                        </p:tav>
                                        <p:tav tm="100000">
                                          <p:val>
                                            <p:strVal val="#ppt_h"/>
                                          </p:val>
                                        </p:tav>
                                      </p:tavLst>
                                    </p:anim>
                                    <p:anim calcmode="lin" valueType="num">
                                      <p:cBhvr>
                                        <p:cTn id="59" dur="1000" fill="hold"/>
                                        <p:tgtEl>
                                          <p:spTgt spid="12"/>
                                        </p:tgtEl>
                                        <p:attrNameLst>
                                          <p:attrName>style.rotation</p:attrName>
                                        </p:attrNameLst>
                                      </p:cBhvr>
                                      <p:tavLst>
                                        <p:tav tm="0">
                                          <p:val>
                                            <p:fltVal val="90"/>
                                          </p:val>
                                        </p:tav>
                                        <p:tav tm="100000">
                                          <p:val>
                                            <p:fltVal val="0"/>
                                          </p:val>
                                        </p:tav>
                                      </p:tavLst>
                                    </p:anim>
                                    <p:animEffect transition="in" filter="fade">
                                      <p:cBhvr>
                                        <p:cTn id="60" dur="1000"/>
                                        <p:tgtEl>
                                          <p:spTgt spid="12"/>
                                        </p:tgtEl>
                                      </p:cBhvr>
                                    </p:animEffect>
                                  </p:childTnLst>
                                </p:cTn>
                              </p:par>
                            </p:childTnLst>
                          </p:cTn>
                        </p:par>
                      </p:childTnLst>
                    </p:cTn>
                  </p:par>
                  <p:par>
                    <p:cTn id="61" fill="hold">
                      <p:stCondLst>
                        <p:cond delay="indefinite"/>
                      </p:stCondLst>
                      <p:childTnLst>
                        <p:par>
                          <p:cTn id="62" fill="hold">
                            <p:stCondLst>
                              <p:cond delay="0"/>
                            </p:stCondLst>
                            <p:childTnLst>
                              <p:par>
                                <p:cTn id="63" presetID="26" presetClass="entr" presetSubtype="0" fill="hold" grpId="0" nodeType="clickEffect">
                                  <p:stCondLst>
                                    <p:cond delay="0"/>
                                  </p:stCondLst>
                                  <p:childTnLst>
                                    <p:set>
                                      <p:cBhvr>
                                        <p:cTn id="64" dur="1" fill="hold">
                                          <p:stCondLst>
                                            <p:cond delay="0"/>
                                          </p:stCondLst>
                                        </p:cTn>
                                        <p:tgtEl>
                                          <p:spTgt spid="6"/>
                                        </p:tgtEl>
                                        <p:attrNameLst>
                                          <p:attrName>style.visibility</p:attrName>
                                        </p:attrNameLst>
                                      </p:cBhvr>
                                      <p:to>
                                        <p:strVal val="visible"/>
                                      </p:to>
                                    </p:set>
                                    <p:animEffect transition="in" filter="wipe(down)">
                                      <p:cBhvr>
                                        <p:cTn id="65" dur="580">
                                          <p:stCondLst>
                                            <p:cond delay="0"/>
                                          </p:stCondLst>
                                        </p:cTn>
                                        <p:tgtEl>
                                          <p:spTgt spid="6"/>
                                        </p:tgtEl>
                                      </p:cBhvr>
                                    </p:animEffect>
                                    <p:anim calcmode="lin" valueType="num">
                                      <p:cBhvr>
                                        <p:cTn id="66" dur="1822"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67" dur="664"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68" dur="664" tmFilter="0, 0; 0.125,0.2665; 0.25,0.4; 0.375,0.465; 0.5,0.5;  0.625,0.535; 0.75,0.6; 0.875,0.7335; 1,1">
                                          <p:stCondLst>
                                            <p:cond delay="664"/>
                                          </p:stCondLst>
                                        </p:cTn>
                                        <p:tgtEl>
                                          <p:spTgt spid="6"/>
                                        </p:tgtEl>
                                        <p:attrNameLst>
                                          <p:attrName>ppt_y</p:attrName>
                                        </p:attrNameLst>
                                      </p:cBhvr>
                                      <p:tavLst>
                                        <p:tav tm="0" fmla="#ppt_y-sin(pi*$)/9">
                                          <p:val>
                                            <p:fltVal val="0"/>
                                          </p:val>
                                        </p:tav>
                                        <p:tav tm="100000">
                                          <p:val>
                                            <p:fltVal val="1"/>
                                          </p:val>
                                        </p:tav>
                                      </p:tavLst>
                                    </p:anim>
                                    <p:anim calcmode="lin" valueType="num">
                                      <p:cBhvr>
                                        <p:cTn id="69" dur="332" tmFilter="0, 0; 0.125,0.2665; 0.25,0.4; 0.375,0.465; 0.5,0.5;  0.625,0.535; 0.75,0.6; 0.875,0.7335; 1,1">
                                          <p:stCondLst>
                                            <p:cond delay="1324"/>
                                          </p:stCondLst>
                                        </p:cTn>
                                        <p:tgtEl>
                                          <p:spTgt spid="6"/>
                                        </p:tgtEl>
                                        <p:attrNameLst>
                                          <p:attrName>ppt_y</p:attrName>
                                        </p:attrNameLst>
                                      </p:cBhvr>
                                      <p:tavLst>
                                        <p:tav tm="0" fmla="#ppt_y-sin(pi*$)/27">
                                          <p:val>
                                            <p:fltVal val="0"/>
                                          </p:val>
                                        </p:tav>
                                        <p:tav tm="100000">
                                          <p:val>
                                            <p:fltVal val="1"/>
                                          </p:val>
                                        </p:tav>
                                      </p:tavLst>
                                    </p:anim>
                                    <p:anim calcmode="lin" valueType="num">
                                      <p:cBhvr>
                                        <p:cTn id="70" dur="164" tmFilter="0, 0; 0.125,0.2665; 0.25,0.4; 0.375,0.465; 0.5,0.5;  0.625,0.535; 0.75,0.6; 0.875,0.7335; 1,1">
                                          <p:stCondLst>
                                            <p:cond delay="1656"/>
                                          </p:stCondLst>
                                        </p:cTn>
                                        <p:tgtEl>
                                          <p:spTgt spid="6"/>
                                        </p:tgtEl>
                                        <p:attrNameLst>
                                          <p:attrName>ppt_y</p:attrName>
                                        </p:attrNameLst>
                                      </p:cBhvr>
                                      <p:tavLst>
                                        <p:tav tm="0" fmla="#ppt_y-sin(pi*$)/81">
                                          <p:val>
                                            <p:fltVal val="0"/>
                                          </p:val>
                                        </p:tav>
                                        <p:tav tm="100000">
                                          <p:val>
                                            <p:fltVal val="1"/>
                                          </p:val>
                                        </p:tav>
                                      </p:tavLst>
                                    </p:anim>
                                    <p:animScale>
                                      <p:cBhvr>
                                        <p:cTn id="71" dur="26">
                                          <p:stCondLst>
                                            <p:cond delay="650"/>
                                          </p:stCondLst>
                                        </p:cTn>
                                        <p:tgtEl>
                                          <p:spTgt spid="6"/>
                                        </p:tgtEl>
                                      </p:cBhvr>
                                      <p:to x="100000" y="60000"/>
                                    </p:animScale>
                                    <p:animScale>
                                      <p:cBhvr>
                                        <p:cTn id="72" dur="166" decel="50000">
                                          <p:stCondLst>
                                            <p:cond delay="676"/>
                                          </p:stCondLst>
                                        </p:cTn>
                                        <p:tgtEl>
                                          <p:spTgt spid="6"/>
                                        </p:tgtEl>
                                      </p:cBhvr>
                                      <p:to x="100000" y="100000"/>
                                    </p:animScale>
                                    <p:animScale>
                                      <p:cBhvr>
                                        <p:cTn id="73" dur="26">
                                          <p:stCondLst>
                                            <p:cond delay="1312"/>
                                          </p:stCondLst>
                                        </p:cTn>
                                        <p:tgtEl>
                                          <p:spTgt spid="6"/>
                                        </p:tgtEl>
                                      </p:cBhvr>
                                      <p:to x="100000" y="80000"/>
                                    </p:animScale>
                                    <p:animScale>
                                      <p:cBhvr>
                                        <p:cTn id="74" dur="166" decel="50000">
                                          <p:stCondLst>
                                            <p:cond delay="1338"/>
                                          </p:stCondLst>
                                        </p:cTn>
                                        <p:tgtEl>
                                          <p:spTgt spid="6"/>
                                        </p:tgtEl>
                                      </p:cBhvr>
                                      <p:to x="100000" y="100000"/>
                                    </p:animScale>
                                    <p:animScale>
                                      <p:cBhvr>
                                        <p:cTn id="75" dur="26">
                                          <p:stCondLst>
                                            <p:cond delay="1642"/>
                                          </p:stCondLst>
                                        </p:cTn>
                                        <p:tgtEl>
                                          <p:spTgt spid="6"/>
                                        </p:tgtEl>
                                      </p:cBhvr>
                                      <p:to x="100000" y="90000"/>
                                    </p:animScale>
                                    <p:animScale>
                                      <p:cBhvr>
                                        <p:cTn id="76" dur="166" decel="50000">
                                          <p:stCondLst>
                                            <p:cond delay="1668"/>
                                          </p:stCondLst>
                                        </p:cTn>
                                        <p:tgtEl>
                                          <p:spTgt spid="6"/>
                                        </p:tgtEl>
                                      </p:cBhvr>
                                      <p:to x="100000" y="100000"/>
                                    </p:animScale>
                                    <p:animScale>
                                      <p:cBhvr>
                                        <p:cTn id="77" dur="26">
                                          <p:stCondLst>
                                            <p:cond delay="1808"/>
                                          </p:stCondLst>
                                        </p:cTn>
                                        <p:tgtEl>
                                          <p:spTgt spid="6"/>
                                        </p:tgtEl>
                                      </p:cBhvr>
                                      <p:to x="100000" y="95000"/>
                                    </p:animScale>
                                    <p:animScale>
                                      <p:cBhvr>
                                        <p:cTn id="78" dur="166" decel="50000">
                                          <p:stCondLst>
                                            <p:cond delay="1834"/>
                                          </p:stCondLst>
                                        </p:cTn>
                                        <p:tgtEl>
                                          <p:spTgt spid="6"/>
                                        </p:tgtEl>
                                      </p:cBhvr>
                                      <p:to x="100000" y="100000"/>
                                    </p:animScale>
                                  </p:childTnLst>
                                </p:cTn>
                              </p:par>
                            </p:childTnLst>
                          </p:cTn>
                        </p:par>
                      </p:childTnLst>
                    </p:cTn>
                  </p:par>
                  <p:par>
                    <p:cTn id="79" fill="hold">
                      <p:stCondLst>
                        <p:cond delay="indefinite"/>
                      </p:stCondLst>
                      <p:childTnLst>
                        <p:par>
                          <p:cTn id="80" fill="hold">
                            <p:stCondLst>
                              <p:cond delay="0"/>
                            </p:stCondLst>
                            <p:childTnLst>
                              <p:par>
                                <p:cTn id="81" presetID="31" presetClass="entr" presetSubtype="0" fill="hold" grpId="0" nodeType="clickEffect">
                                  <p:stCondLst>
                                    <p:cond delay="0"/>
                                  </p:stCondLst>
                                  <p:childTnLst>
                                    <p:set>
                                      <p:cBhvr>
                                        <p:cTn id="82" dur="1" fill="hold">
                                          <p:stCondLst>
                                            <p:cond delay="0"/>
                                          </p:stCondLst>
                                        </p:cTn>
                                        <p:tgtEl>
                                          <p:spTgt spid="13"/>
                                        </p:tgtEl>
                                        <p:attrNameLst>
                                          <p:attrName>style.visibility</p:attrName>
                                        </p:attrNameLst>
                                      </p:cBhvr>
                                      <p:to>
                                        <p:strVal val="visible"/>
                                      </p:to>
                                    </p:set>
                                    <p:anim calcmode="lin" valueType="num">
                                      <p:cBhvr>
                                        <p:cTn id="83" dur="1000" fill="hold"/>
                                        <p:tgtEl>
                                          <p:spTgt spid="13"/>
                                        </p:tgtEl>
                                        <p:attrNameLst>
                                          <p:attrName>ppt_w</p:attrName>
                                        </p:attrNameLst>
                                      </p:cBhvr>
                                      <p:tavLst>
                                        <p:tav tm="0">
                                          <p:val>
                                            <p:fltVal val="0"/>
                                          </p:val>
                                        </p:tav>
                                        <p:tav tm="100000">
                                          <p:val>
                                            <p:strVal val="#ppt_w"/>
                                          </p:val>
                                        </p:tav>
                                      </p:tavLst>
                                    </p:anim>
                                    <p:anim calcmode="lin" valueType="num">
                                      <p:cBhvr>
                                        <p:cTn id="84" dur="1000" fill="hold"/>
                                        <p:tgtEl>
                                          <p:spTgt spid="13"/>
                                        </p:tgtEl>
                                        <p:attrNameLst>
                                          <p:attrName>ppt_h</p:attrName>
                                        </p:attrNameLst>
                                      </p:cBhvr>
                                      <p:tavLst>
                                        <p:tav tm="0">
                                          <p:val>
                                            <p:fltVal val="0"/>
                                          </p:val>
                                        </p:tav>
                                        <p:tav tm="100000">
                                          <p:val>
                                            <p:strVal val="#ppt_h"/>
                                          </p:val>
                                        </p:tav>
                                      </p:tavLst>
                                    </p:anim>
                                    <p:anim calcmode="lin" valueType="num">
                                      <p:cBhvr>
                                        <p:cTn id="85" dur="1000" fill="hold"/>
                                        <p:tgtEl>
                                          <p:spTgt spid="13"/>
                                        </p:tgtEl>
                                        <p:attrNameLst>
                                          <p:attrName>style.rotation</p:attrName>
                                        </p:attrNameLst>
                                      </p:cBhvr>
                                      <p:tavLst>
                                        <p:tav tm="0">
                                          <p:val>
                                            <p:fltVal val="90"/>
                                          </p:val>
                                        </p:tav>
                                        <p:tav tm="100000">
                                          <p:val>
                                            <p:fltVal val="0"/>
                                          </p:val>
                                        </p:tav>
                                      </p:tavLst>
                                    </p:anim>
                                    <p:animEffect transition="in" filter="fade">
                                      <p:cBhvr>
                                        <p:cTn id="86" dur="1000"/>
                                        <p:tgtEl>
                                          <p:spTgt spid="13"/>
                                        </p:tgtEl>
                                      </p:cBhvr>
                                    </p:animEffect>
                                  </p:childTnLst>
                                </p:cTn>
                              </p:par>
                            </p:childTnLst>
                          </p:cTn>
                        </p:par>
                      </p:childTnLst>
                    </p:cTn>
                  </p:par>
                  <p:par>
                    <p:cTn id="87" fill="hold">
                      <p:stCondLst>
                        <p:cond delay="indefinite"/>
                      </p:stCondLst>
                      <p:childTnLst>
                        <p:par>
                          <p:cTn id="88" fill="hold">
                            <p:stCondLst>
                              <p:cond delay="0"/>
                            </p:stCondLst>
                            <p:childTnLst>
                              <p:par>
                                <p:cTn id="89" presetID="26" presetClass="entr" presetSubtype="0" fill="hold" grpId="0" nodeType="clickEffect">
                                  <p:stCondLst>
                                    <p:cond delay="0"/>
                                  </p:stCondLst>
                                  <p:childTnLst>
                                    <p:set>
                                      <p:cBhvr>
                                        <p:cTn id="90" dur="1" fill="hold">
                                          <p:stCondLst>
                                            <p:cond delay="0"/>
                                          </p:stCondLst>
                                        </p:cTn>
                                        <p:tgtEl>
                                          <p:spTgt spid="8"/>
                                        </p:tgtEl>
                                        <p:attrNameLst>
                                          <p:attrName>style.visibility</p:attrName>
                                        </p:attrNameLst>
                                      </p:cBhvr>
                                      <p:to>
                                        <p:strVal val="visible"/>
                                      </p:to>
                                    </p:set>
                                    <p:animEffect transition="in" filter="wipe(down)">
                                      <p:cBhvr>
                                        <p:cTn id="91" dur="580">
                                          <p:stCondLst>
                                            <p:cond delay="0"/>
                                          </p:stCondLst>
                                        </p:cTn>
                                        <p:tgtEl>
                                          <p:spTgt spid="8"/>
                                        </p:tgtEl>
                                      </p:cBhvr>
                                    </p:animEffect>
                                    <p:anim calcmode="lin" valueType="num">
                                      <p:cBhvr>
                                        <p:cTn id="92" dur="1822" tmFilter="0,0; 0.14,0.36; 0.43,0.73; 0.71,0.91; 1.0,1.0">
                                          <p:stCondLst>
                                            <p:cond delay="0"/>
                                          </p:stCondLst>
                                        </p:cTn>
                                        <p:tgtEl>
                                          <p:spTgt spid="8"/>
                                        </p:tgtEl>
                                        <p:attrNameLst>
                                          <p:attrName>ppt_x</p:attrName>
                                        </p:attrNameLst>
                                      </p:cBhvr>
                                      <p:tavLst>
                                        <p:tav tm="0">
                                          <p:val>
                                            <p:strVal val="#ppt_x-0.25"/>
                                          </p:val>
                                        </p:tav>
                                        <p:tav tm="100000">
                                          <p:val>
                                            <p:strVal val="#ppt_x"/>
                                          </p:val>
                                        </p:tav>
                                      </p:tavLst>
                                    </p:anim>
                                    <p:anim calcmode="lin" valueType="num">
                                      <p:cBhvr>
                                        <p:cTn id="93" dur="664" tmFilter="0.0,0.0; 0.25,0.07; 0.50,0.2; 0.75,0.467; 1.0,1.0">
                                          <p:stCondLst>
                                            <p:cond delay="0"/>
                                          </p:stCondLst>
                                        </p:cTn>
                                        <p:tgtEl>
                                          <p:spTgt spid="8"/>
                                        </p:tgtEl>
                                        <p:attrNameLst>
                                          <p:attrName>ppt_y</p:attrName>
                                        </p:attrNameLst>
                                      </p:cBhvr>
                                      <p:tavLst>
                                        <p:tav tm="0" fmla="#ppt_y-sin(pi*$)/3">
                                          <p:val>
                                            <p:fltVal val="0.5"/>
                                          </p:val>
                                        </p:tav>
                                        <p:tav tm="100000">
                                          <p:val>
                                            <p:fltVal val="1"/>
                                          </p:val>
                                        </p:tav>
                                      </p:tavLst>
                                    </p:anim>
                                    <p:anim calcmode="lin" valueType="num">
                                      <p:cBhvr>
                                        <p:cTn id="94" dur="664" tmFilter="0, 0; 0.125,0.2665; 0.25,0.4; 0.375,0.465; 0.5,0.5;  0.625,0.535; 0.75,0.6; 0.875,0.7335; 1,1">
                                          <p:stCondLst>
                                            <p:cond delay="664"/>
                                          </p:stCondLst>
                                        </p:cTn>
                                        <p:tgtEl>
                                          <p:spTgt spid="8"/>
                                        </p:tgtEl>
                                        <p:attrNameLst>
                                          <p:attrName>ppt_y</p:attrName>
                                        </p:attrNameLst>
                                      </p:cBhvr>
                                      <p:tavLst>
                                        <p:tav tm="0" fmla="#ppt_y-sin(pi*$)/9">
                                          <p:val>
                                            <p:fltVal val="0"/>
                                          </p:val>
                                        </p:tav>
                                        <p:tav tm="100000">
                                          <p:val>
                                            <p:fltVal val="1"/>
                                          </p:val>
                                        </p:tav>
                                      </p:tavLst>
                                    </p:anim>
                                    <p:anim calcmode="lin" valueType="num">
                                      <p:cBhvr>
                                        <p:cTn id="95" dur="332" tmFilter="0, 0; 0.125,0.2665; 0.25,0.4; 0.375,0.465; 0.5,0.5;  0.625,0.535; 0.75,0.6; 0.875,0.7335; 1,1">
                                          <p:stCondLst>
                                            <p:cond delay="1324"/>
                                          </p:stCondLst>
                                        </p:cTn>
                                        <p:tgtEl>
                                          <p:spTgt spid="8"/>
                                        </p:tgtEl>
                                        <p:attrNameLst>
                                          <p:attrName>ppt_y</p:attrName>
                                        </p:attrNameLst>
                                      </p:cBhvr>
                                      <p:tavLst>
                                        <p:tav tm="0" fmla="#ppt_y-sin(pi*$)/27">
                                          <p:val>
                                            <p:fltVal val="0"/>
                                          </p:val>
                                        </p:tav>
                                        <p:tav tm="100000">
                                          <p:val>
                                            <p:fltVal val="1"/>
                                          </p:val>
                                        </p:tav>
                                      </p:tavLst>
                                    </p:anim>
                                    <p:anim calcmode="lin" valueType="num">
                                      <p:cBhvr>
                                        <p:cTn id="96" dur="164" tmFilter="0, 0; 0.125,0.2665; 0.25,0.4; 0.375,0.465; 0.5,0.5;  0.625,0.535; 0.75,0.6; 0.875,0.7335; 1,1">
                                          <p:stCondLst>
                                            <p:cond delay="1656"/>
                                          </p:stCondLst>
                                        </p:cTn>
                                        <p:tgtEl>
                                          <p:spTgt spid="8"/>
                                        </p:tgtEl>
                                        <p:attrNameLst>
                                          <p:attrName>ppt_y</p:attrName>
                                        </p:attrNameLst>
                                      </p:cBhvr>
                                      <p:tavLst>
                                        <p:tav tm="0" fmla="#ppt_y-sin(pi*$)/81">
                                          <p:val>
                                            <p:fltVal val="0"/>
                                          </p:val>
                                        </p:tav>
                                        <p:tav tm="100000">
                                          <p:val>
                                            <p:fltVal val="1"/>
                                          </p:val>
                                        </p:tav>
                                      </p:tavLst>
                                    </p:anim>
                                    <p:animScale>
                                      <p:cBhvr>
                                        <p:cTn id="97" dur="26">
                                          <p:stCondLst>
                                            <p:cond delay="650"/>
                                          </p:stCondLst>
                                        </p:cTn>
                                        <p:tgtEl>
                                          <p:spTgt spid="8"/>
                                        </p:tgtEl>
                                      </p:cBhvr>
                                      <p:to x="100000" y="60000"/>
                                    </p:animScale>
                                    <p:animScale>
                                      <p:cBhvr>
                                        <p:cTn id="98" dur="166" decel="50000">
                                          <p:stCondLst>
                                            <p:cond delay="676"/>
                                          </p:stCondLst>
                                        </p:cTn>
                                        <p:tgtEl>
                                          <p:spTgt spid="8"/>
                                        </p:tgtEl>
                                      </p:cBhvr>
                                      <p:to x="100000" y="100000"/>
                                    </p:animScale>
                                    <p:animScale>
                                      <p:cBhvr>
                                        <p:cTn id="99" dur="26">
                                          <p:stCondLst>
                                            <p:cond delay="1312"/>
                                          </p:stCondLst>
                                        </p:cTn>
                                        <p:tgtEl>
                                          <p:spTgt spid="8"/>
                                        </p:tgtEl>
                                      </p:cBhvr>
                                      <p:to x="100000" y="80000"/>
                                    </p:animScale>
                                    <p:animScale>
                                      <p:cBhvr>
                                        <p:cTn id="100" dur="166" decel="50000">
                                          <p:stCondLst>
                                            <p:cond delay="1338"/>
                                          </p:stCondLst>
                                        </p:cTn>
                                        <p:tgtEl>
                                          <p:spTgt spid="8"/>
                                        </p:tgtEl>
                                      </p:cBhvr>
                                      <p:to x="100000" y="100000"/>
                                    </p:animScale>
                                    <p:animScale>
                                      <p:cBhvr>
                                        <p:cTn id="101" dur="26">
                                          <p:stCondLst>
                                            <p:cond delay="1642"/>
                                          </p:stCondLst>
                                        </p:cTn>
                                        <p:tgtEl>
                                          <p:spTgt spid="8"/>
                                        </p:tgtEl>
                                      </p:cBhvr>
                                      <p:to x="100000" y="90000"/>
                                    </p:animScale>
                                    <p:animScale>
                                      <p:cBhvr>
                                        <p:cTn id="102" dur="166" decel="50000">
                                          <p:stCondLst>
                                            <p:cond delay="1668"/>
                                          </p:stCondLst>
                                        </p:cTn>
                                        <p:tgtEl>
                                          <p:spTgt spid="8"/>
                                        </p:tgtEl>
                                      </p:cBhvr>
                                      <p:to x="100000" y="100000"/>
                                    </p:animScale>
                                    <p:animScale>
                                      <p:cBhvr>
                                        <p:cTn id="103" dur="26">
                                          <p:stCondLst>
                                            <p:cond delay="1808"/>
                                          </p:stCondLst>
                                        </p:cTn>
                                        <p:tgtEl>
                                          <p:spTgt spid="8"/>
                                        </p:tgtEl>
                                      </p:cBhvr>
                                      <p:to x="100000" y="95000"/>
                                    </p:animScale>
                                    <p:animScale>
                                      <p:cBhvr>
                                        <p:cTn id="104" dur="166" decel="50000">
                                          <p:stCondLst>
                                            <p:cond delay="1834"/>
                                          </p:stCondLst>
                                        </p:cTn>
                                        <p:tgtEl>
                                          <p:spTgt spid="8"/>
                                        </p:tgtEl>
                                      </p:cBhvr>
                                      <p:to x="100000" y="100000"/>
                                    </p:animScale>
                                  </p:childTnLst>
                                </p:cTn>
                              </p:par>
                            </p:childTnLst>
                          </p:cTn>
                        </p:par>
                      </p:childTnLst>
                    </p:cTn>
                  </p:par>
                  <p:par>
                    <p:cTn id="105" fill="hold">
                      <p:stCondLst>
                        <p:cond delay="indefinite"/>
                      </p:stCondLst>
                      <p:childTnLst>
                        <p:par>
                          <p:cTn id="106" fill="hold">
                            <p:stCondLst>
                              <p:cond delay="0"/>
                            </p:stCondLst>
                            <p:childTnLst>
                              <p:par>
                                <p:cTn id="107" presetID="53" presetClass="entr" presetSubtype="16" fill="hold" grpId="0" nodeType="clickEffect">
                                  <p:stCondLst>
                                    <p:cond delay="0"/>
                                  </p:stCondLst>
                                  <p:childTnLst>
                                    <p:set>
                                      <p:cBhvr>
                                        <p:cTn id="108" dur="1" fill="hold">
                                          <p:stCondLst>
                                            <p:cond delay="0"/>
                                          </p:stCondLst>
                                        </p:cTn>
                                        <p:tgtEl>
                                          <p:spTgt spid="14"/>
                                        </p:tgtEl>
                                        <p:attrNameLst>
                                          <p:attrName>style.visibility</p:attrName>
                                        </p:attrNameLst>
                                      </p:cBhvr>
                                      <p:to>
                                        <p:strVal val="visible"/>
                                      </p:to>
                                    </p:set>
                                    <p:anim calcmode="lin" valueType="num">
                                      <p:cBhvr>
                                        <p:cTn id="109" dur="500" fill="hold"/>
                                        <p:tgtEl>
                                          <p:spTgt spid="14"/>
                                        </p:tgtEl>
                                        <p:attrNameLst>
                                          <p:attrName>ppt_w</p:attrName>
                                        </p:attrNameLst>
                                      </p:cBhvr>
                                      <p:tavLst>
                                        <p:tav tm="0">
                                          <p:val>
                                            <p:fltVal val="0"/>
                                          </p:val>
                                        </p:tav>
                                        <p:tav tm="100000">
                                          <p:val>
                                            <p:strVal val="#ppt_w"/>
                                          </p:val>
                                        </p:tav>
                                      </p:tavLst>
                                    </p:anim>
                                    <p:anim calcmode="lin" valueType="num">
                                      <p:cBhvr>
                                        <p:cTn id="110" dur="500" fill="hold"/>
                                        <p:tgtEl>
                                          <p:spTgt spid="14"/>
                                        </p:tgtEl>
                                        <p:attrNameLst>
                                          <p:attrName>ppt_h</p:attrName>
                                        </p:attrNameLst>
                                      </p:cBhvr>
                                      <p:tavLst>
                                        <p:tav tm="0">
                                          <p:val>
                                            <p:fltVal val="0"/>
                                          </p:val>
                                        </p:tav>
                                        <p:tav tm="100000">
                                          <p:val>
                                            <p:strVal val="#ppt_h"/>
                                          </p:val>
                                        </p:tav>
                                      </p:tavLst>
                                    </p:anim>
                                    <p:animEffect transition="in" filter="fade">
                                      <p:cBhvr>
                                        <p:cTn id="111" dur="500"/>
                                        <p:tgtEl>
                                          <p:spTgt spid="14"/>
                                        </p:tgtEl>
                                      </p:cBhvr>
                                    </p:animEffect>
                                  </p:childTnLst>
                                </p:cTn>
                              </p:par>
                            </p:childTnLst>
                          </p:cTn>
                        </p:par>
                      </p:childTnLst>
                    </p:cTn>
                  </p:par>
                  <p:par>
                    <p:cTn id="112" fill="hold">
                      <p:stCondLst>
                        <p:cond delay="indefinite"/>
                      </p:stCondLst>
                      <p:childTnLst>
                        <p:par>
                          <p:cTn id="113" fill="hold">
                            <p:stCondLst>
                              <p:cond delay="0"/>
                            </p:stCondLst>
                            <p:childTnLst>
                              <p:par>
                                <p:cTn id="114" presetID="26" presetClass="entr" presetSubtype="0" fill="hold" grpId="0" nodeType="clickEffect">
                                  <p:stCondLst>
                                    <p:cond delay="0"/>
                                  </p:stCondLst>
                                  <p:childTnLst>
                                    <p:set>
                                      <p:cBhvr>
                                        <p:cTn id="115" dur="1" fill="hold">
                                          <p:stCondLst>
                                            <p:cond delay="0"/>
                                          </p:stCondLst>
                                        </p:cTn>
                                        <p:tgtEl>
                                          <p:spTgt spid="9"/>
                                        </p:tgtEl>
                                        <p:attrNameLst>
                                          <p:attrName>style.visibility</p:attrName>
                                        </p:attrNameLst>
                                      </p:cBhvr>
                                      <p:to>
                                        <p:strVal val="visible"/>
                                      </p:to>
                                    </p:set>
                                    <p:animEffect transition="in" filter="wipe(down)">
                                      <p:cBhvr>
                                        <p:cTn id="116" dur="580">
                                          <p:stCondLst>
                                            <p:cond delay="0"/>
                                          </p:stCondLst>
                                        </p:cTn>
                                        <p:tgtEl>
                                          <p:spTgt spid="9"/>
                                        </p:tgtEl>
                                      </p:cBhvr>
                                    </p:animEffect>
                                    <p:anim calcmode="lin" valueType="num">
                                      <p:cBhvr>
                                        <p:cTn id="117" dur="1822" tmFilter="0,0; 0.14,0.36; 0.43,0.73; 0.71,0.91; 1.0,1.0">
                                          <p:stCondLst>
                                            <p:cond delay="0"/>
                                          </p:stCondLst>
                                        </p:cTn>
                                        <p:tgtEl>
                                          <p:spTgt spid="9"/>
                                        </p:tgtEl>
                                        <p:attrNameLst>
                                          <p:attrName>ppt_x</p:attrName>
                                        </p:attrNameLst>
                                      </p:cBhvr>
                                      <p:tavLst>
                                        <p:tav tm="0">
                                          <p:val>
                                            <p:strVal val="#ppt_x-0.25"/>
                                          </p:val>
                                        </p:tav>
                                        <p:tav tm="100000">
                                          <p:val>
                                            <p:strVal val="#ppt_x"/>
                                          </p:val>
                                        </p:tav>
                                      </p:tavLst>
                                    </p:anim>
                                    <p:anim calcmode="lin" valueType="num">
                                      <p:cBhvr>
                                        <p:cTn id="118" dur="664" tmFilter="0.0,0.0; 0.25,0.07; 0.50,0.2; 0.75,0.467; 1.0,1.0">
                                          <p:stCondLst>
                                            <p:cond delay="0"/>
                                          </p:stCondLst>
                                        </p:cTn>
                                        <p:tgtEl>
                                          <p:spTgt spid="9"/>
                                        </p:tgtEl>
                                        <p:attrNameLst>
                                          <p:attrName>ppt_y</p:attrName>
                                        </p:attrNameLst>
                                      </p:cBhvr>
                                      <p:tavLst>
                                        <p:tav tm="0" fmla="#ppt_y-sin(pi*$)/3">
                                          <p:val>
                                            <p:fltVal val="0.5"/>
                                          </p:val>
                                        </p:tav>
                                        <p:tav tm="100000">
                                          <p:val>
                                            <p:fltVal val="1"/>
                                          </p:val>
                                        </p:tav>
                                      </p:tavLst>
                                    </p:anim>
                                    <p:anim calcmode="lin" valueType="num">
                                      <p:cBhvr>
                                        <p:cTn id="119" dur="664" tmFilter="0, 0; 0.125,0.2665; 0.25,0.4; 0.375,0.465; 0.5,0.5;  0.625,0.535; 0.75,0.6; 0.875,0.7335; 1,1">
                                          <p:stCondLst>
                                            <p:cond delay="664"/>
                                          </p:stCondLst>
                                        </p:cTn>
                                        <p:tgtEl>
                                          <p:spTgt spid="9"/>
                                        </p:tgtEl>
                                        <p:attrNameLst>
                                          <p:attrName>ppt_y</p:attrName>
                                        </p:attrNameLst>
                                      </p:cBhvr>
                                      <p:tavLst>
                                        <p:tav tm="0" fmla="#ppt_y-sin(pi*$)/9">
                                          <p:val>
                                            <p:fltVal val="0"/>
                                          </p:val>
                                        </p:tav>
                                        <p:tav tm="100000">
                                          <p:val>
                                            <p:fltVal val="1"/>
                                          </p:val>
                                        </p:tav>
                                      </p:tavLst>
                                    </p:anim>
                                    <p:anim calcmode="lin" valueType="num">
                                      <p:cBhvr>
                                        <p:cTn id="120" dur="332" tmFilter="0, 0; 0.125,0.2665; 0.25,0.4; 0.375,0.465; 0.5,0.5;  0.625,0.535; 0.75,0.6; 0.875,0.7335; 1,1">
                                          <p:stCondLst>
                                            <p:cond delay="1324"/>
                                          </p:stCondLst>
                                        </p:cTn>
                                        <p:tgtEl>
                                          <p:spTgt spid="9"/>
                                        </p:tgtEl>
                                        <p:attrNameLst>
                                          <p:attrName>ppt_y</p:attrName>
                                        </p:attrNameLst>
                                      </p:cBhvr>
                                      <p:tavLst>
                                        <p:tav tm="0" fmla="#ppt_y-sin(pi*$)/27">
                                          <p:val>
                                            <p:fltVal val="0"/>
                                          </p:val>
                                        </p:tav>
                                        <p:tav tm="100000">
                                          <p:val>
                                            <p:fltVal val="1"/>
                                          </p:val>
                                        </p:tav>
                                      </p:tavLst>
                                    </p:anim>
                                    <p:anim calcmode="lin" valueType="num">
                                      <p:cBhvr>
                                        <p:cTn id="121" dur="164" tmFilter="0, 0; 0.125,0.2665; 0.25,0.4; 0.375,0.465; 0.5,0.5;  0.625,0.535; 0.75,0.6; 0.875,0.7335; 1,1">
                                          <p:stCondLst>
                                            <p:cond delay="1656"/>
                                          </p:stCondLst>
                                        </p:cTn>
                                        <p:tgtEl>
                                          <p:spTgt spid="9"/>
                                        </p:tgtEl>
                                        <p:attrNameLst>
                                          <p:attrName>ppt_y</p:attrName>
                                        </p:attrNameLst>
                                      </p:cBhvr>
                                      <p:tavLst>
                                        <p:tav tm="0" fmla="#ppt_y-sin(pi*$)/81">
                                          <p:val>
                                            <p:fltVal val="0"/>
                                          </p:val>
                                        </p:tav>
                                        <p:tav tm="100000">
                                          <p:val>
                                            <p:fltVal val="1"/>
                                          </p:val>
                                        </p:tav>
                                      </p:tavLst>
                                    </p:anim>
                                    <p:animScale>
                                      <p:cBhvr>
                                        <p:cTn id="122" dur="26">
                                          <p:stCondLst>
                                            <p:cond delay="650"/>
                                          </p:stCondLst>
                                        </p:cTn>
                                        <p:tgtEl>
                                          <p:spTgt spid="9"/>
                                        </p:tgtEl>
                                      </p:cBhvr>
                                      <p:to x="100000" y="60000"/>
                                    </p:animScale>
                                    <p:animScale>
                                      <p:cBhvr>
                                        <p:cTn id="123" dur="166" decel="50000">
                                          <p:stCondLst>
                                            <p:cond delay="676"/>
                                          </p:stCondLst>
                                        </p:cTn>
                                        <p:tgtEl>
                                          <p:spTgt spid="9"/>
                                        </p:tgtEl>
                                      </p:cBhvr>
                                      <p:to x="100000" y="100000"/>
                                    </p:animScale>
                                    <p:animScale>
                                      <p:cBhvr>
                                        <p:cTn id="124" dur="26">
                                          <p:stCondLst>
                                            <p:cond delay="1312"/>
                                          </p:stCondLst>
                                        </p:cTn>
                                        <p:tgtEl>
                                          <p:spTgt spid="9"/>
                                        </p:tgtEl>
                                      </p:cBhvr>
                                      <p:to x="100000" y="80000"/>
                                    </p:animScale>
                                    <p:animScale>
                                      <p:cBhvr>
                                        <p:cTn id="125" dur="166" decel="50000">
                                          <p:stCondLst>
                                            <p:cond delay="1338"/>
                                          </p:stCondLst>
                                        </p:cTn>
                                        <p:tgtEl>
                                          <p:spTgt spid="9"/>
                                        </p:tgtEl>
                                      </p:cBhvr>
                                      <p:to x="100000" y="100000"/>
                                    </p:animScale>
                                    <p:animScale>
                                      <p:cBhvr>
                                        <p:cTn id="126" dur="26">
                                          <p:stCondLst>
                                            <p:cond delay="1642"/>
                                          </p:stCondLst>
                                        </p:cTn>
                                        <p:tgtEl>
                                          <p:spTgt spid="9"/>
                                        </p:tgtEl>
                                      </p:cBhvr>
                                      <p:to x="100000" y="90000"/>
                                    </p:animScale>
                                    <p:animScale>
                                      <p:cBhvr>
                                        <p:cTn id="127" dur="166" decel="50000">
                                          <p:stCondLst>
                                            <p:cond delay="1668"/>
                                          </p:stCondLst>
                                        </p:cTn>
                                        <p:tgtEl>
                                          <p:spTgt spid="9"/>
                                        </p:tgtEl>
                                      </p:cBhvr>
                                      <p:to x="100000" y="100000"/>
                                    </p:animScale>
                                    <p:animScale>
                                      <p:cBhvr>
                                        <p:cTn id="128" dur="26">
                                          <p:stCondLst>
                                            <p:cond delay="1808"/>
                                          </p:stCondLst>
                                        </p:cTn>
                                        <p:tgtEl>
                                          <p:spTgt spid="9"/>
                                        </p:tgtEl>
                                      </p:cBhvr>
                                      <p:to x="100000" y="95000"/>
                                    </p:animScale>
                                    <p:animScale>
                                      <p:cBhvr>
                                        <p:cTn id="129" dur="166" decel="50000">
                                          <p:stCondLst>
                                            <p:cond delay="1834"/>
                                          </p:stCondLst>
                                        </p:cTn>
                                        <p:tgtEl>
                                          <p:spTgt spid="9"/>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8" grpId="0" animBg="1"/>
      <p:bldP spid="9" grpId="0" animBg="1"/>
      <p:bldP spid="10" grpId="0"/>
      <p:bldP spid="11" grpId="0"/>
      <p:bldP spid="12" grpId="0" animBg="1"/>
      <p:bldP spid="13" grpId="0" animBg="1"/>
      <p:bldP spid="14" grpId="0" animBg="1"/>
      <p:bldP spid="15" grpId="0" animBg="1"/>
      <p:bldP spid="16" grpId="0" animBg="1"/>
      <p:bldP spid="1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72CA2B8-C7B3-4215-B8D9-0C923B3D53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070436" y="3937521"/>
            <a:ext cx="4514850" cy="4514850"/>
          </a:xfrm>
          <a:prstGeom prst="rect">
            <a:avLst/>
          </a:prstGeom>
        </p:spPr>
      </p:pic>
      <p:pic>
        <p:nvPicPr>
          <p:cNvPr id="15" name="Picture 14">
            <a:extLst>
              <a:ext uri="{FF2B5EF4-FFF2-40B4-BE49-F238E27FC236}">
                <a16:creationId xmlns:a16="http://schemas.microsoft.com/office/drawing/2014/main" id="{767C8AE1-2A1B-459D-961B-303225B0EE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2714" y="3067050"/>
            <a:ext cx="4514850" cy="2533650"/>
          </a:xfrm>
          <a:prstGeom prst="rect">
            <a:avLst/>
          </a:prstGeom>
        </p:spPr>
      </p:pic>
      <p:pic>
        <p:nvPicPr>
          <p:cNvPr id="17" name="Picture 16">
            <a:extLst>
              <a:ext uri="{FF2B5EF4-FFF2-40B4-BE49-F238E27FC236}">
                <a16:creationId xmlns:a16="http://schemas.microsoft.com/office/drawing/2014/main" id="{D717A565-6B46-40D5-A7BB-AEEA8708CA9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30000" y="1141294"/>
            <a:ext cx="4514850" cy="3009900"/>
          </a:xfrm>
          <a:prstGeom prst="rect">
            <a:avLst/>
          </a:prstGeom>
        </p:spPr>
      </p:pic>
      <p:pic>
        <p:nvPicPr>
          <p:cNvPr id="19" name="Picture 18">
            <a:extLst>
              <a:ext uri="{FF2B5EF4-FFF2-40B4-BE49-F238E27FC236}">
                <a16:creationId xmlns:a16="http://schemas.microsoft.com/office/drawing/2014/main" id="{CA478346-A01C-4BC8-BBF2-198549BBE20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00200" y="7048500"/>
            <a:ext cx="4926169" cy="2057400"/>
          </a:xfrm>
          <a:prstGeom prst="rect">
            <a:avLst/>
          </a:prstGeom>
        </p:spPr>
      </p:pic>
      <p:pic>
        <p:nvPicPr>
          <p:cNvPr id="21" name="Picture 20">
            <a:extLst>
              <a:ext uri="{FF2B5EF4-FFF2-40B4-BE49-F238E27FC236}">
                <a16:creationId xmlns:a16="http://schemas.microsoft.com/office/drawing/2014/main" id="{2ACC1E28-5B68-4DD8-874F-1B8FD309269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189732" y="7200900"/>
            <a:ext cx="4514850" cy="2533650"/>
          </a:xfrm>
          <a:prstGeom prst="rect">
            <a:avLst/>
          </a:prstGeom>
        </p:spPr>
      </p:pic>
      <p:pic>
        <p:nvPicPr>
          <p:cNvPr id="23" name="Picture 22">
            <a:extLst>
              <a:ext uri="{FF2B5EF4-FFF2-40B4-BE49-F238E27FC236}">
                <a16:creationId xmlns:a16="http://schemas.microsoft.com/office/drawing/2014/main" id="{31452EA9-72CD-4DD7-A534-4DAD56FABAA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12915" y="365598"/>
            <a:ext cx="2697709" cy="2802815"/>
          </a:xfrm>
          <a:prstGeom prst="rect">
            <a:avLst/>
          </a:prstGeom>
        </p:spPr>
      </p:pic>
      <p:pic>
        <p:nvPicPr>
          <p:cNvPr id="24" name="image10.png">
            <a:extLst>
              <a:ext uri="{FF2B5EF4-FFF2-40B4-BE49-F238E27FC236}">
                <a16:creationId xmlns:a16="http://schemas.microsoft.com/office/drawing/2014/main" id="{0CF5E371-0D17-470E-A79C-65388398CB3B}"/>
              </a:ext>
            </a:extLst>
          </p:cNvPr>
          <p:cNvPicPr/>
          <p:nvPr/>
        </p:nvPicPr>
        <p:blipFill>
          <a:blip r:embed="rId8">
            <a:extLst>
              <a:ext uri="{28A0092B-C50C-407E-A947-70E740481C1C}">
                <a14:useLocalDpi xmlns:a14="http://schemas.microsoft.com/office/drawing/2010/main" val="0"/>
              </a:ext>
            </a:extLst>
          </a:blip>
          <a:stretch>
            <a:fillRect/>
          </a:stretch>
        </p:blipFill>
        <p:spPr>
          <a:xfrm>
            <a:off x="7568564" y="3712285"/>
            <a:ext cx="3023236" cy="2802815"/>
          </a:xfrm>
          <a:prstGeom prst="rect">
            <a:avLst/>
          </a:prstGeom>
          <a:ln/>
        </p:spPr>
      </p:pic>
    </p:spTree>
    <p:extLst>
      <p:ext uri="{BB962C8B-B14F-4D97-AF65-F5344CB8AC3E}">
        <p14:creationId xmlns:p14="http://schemas.microsoft.com/office/powerpoint/2010/main" val="2797065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466</TotalTime>
  <Words>1596</Words>
  <Application>Microsoft Office PowerPoint</Application>
  <PresentationFormat>Custom</PresentationFormat>
  <Paragraphs>206</Paragraphs>
  <Slides>27</Slides>
  <Notes>7</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27</vt:i4>
      </vt:variant>
    </vt:vector>
  </HeadingPairs>
  <TitlesOfParts>
    <vt:vector size="38" baseType="lpstr">
      <vt:lpstr>Muli Semi-Bold</vt:lpstr>
      <vt:lpstr>DM Sans Merlin</vt:lpstr>
      <vt:lpstr>方正兰亭中粗黑_GBK</vt:lpstr>
      <vt:lpstr>Symbol</vt:lpstr>
      <vt:lpstr>Calibri</vt:lpstr>
      <vt:lpstr>Muli</vt:lpstr>
      <vt:lpstr>Saira ExtraCondensed Bold</vt:lpstr>
      <vt:lpstr>Arial</vt:lpstr>
      <vt:lpstr>Noto Sans</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Nhóm 10 PHP</dc:title>
  <dc:creator>ACER</dc:creator>
  <cp:lastModifiedBy>DAN DAN</cp:lastModifiedBy>
  <cp:revision>48</cp:revision>
  <dcterms:created xsi:type="dcterms:W3CDTF">2006-08-16T00:00:00Z</dcterms:created>
  <dcterms:modified xsi:type="dcterms:W3CDTF">2024-05-30T12:15:18Z</dcterms:modified>
  <dc:identifier>DAFlSwvLcYA</dc:identifier>
</cp:coreProperties>
</file>